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7F-43D5-9B1B-18403D0776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7F-43D5-9B1B-18403D0776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7F-43D5-9B1B-18403D07760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7F-43D5-9B1B-18403D077605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7F-43D5-9B1B-18403D0776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  <c:pt idx="4">
                  <c:v>45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7F-43D5-9B1B-18403D077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AEC-4C91-9F54-DC5B9B3ECD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EC-4C91-9F54-DC5B9B3ECD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AEC-4C91-9F54-DC5B9B3ECD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AEC-4C91-9F54-DC5B9B3ECDF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C-4C91-9F54-DC5B9B3EC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EC-4C91-9F54-DC5B9B3EC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DE1-4FB0-954A-607B00C0576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DE1-4FB0-954A-607B00C057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E1-4FB0-954A-607B00C05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490-47D7-AE57-52CAFF9F904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490-47D7-AE57-52CAFF9F90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90-47D7-AE57-52CAFF9F9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B9C-4AD2-AC6E-7292DD5D433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B9C-4AD2-AC6E-7292DD5D43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9C-4AD2-AC6E-7292DD5D4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7E4-4ECC-B5BC-653E9C3F1D5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7E4-4ECC-B5BC-653E9C3F1D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4-4ECC-B5BC-653E9C3F1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456E-4FA7-ABFE-0713F05B476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56E-4FA7-ABFE-0713F05B476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E-4FA7-ABFE-0713F05B4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09-40D7-A74E-0DF12FB045C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09-40D7-A74E-0DF12FB045C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09-40D7-A74E-0DF12FB045C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09-40D7-A74E-0DF12FB045C3}"/>
              </c:ext>
            </c:extLst>
          </c:dPt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09-40D7-A74E-0DF12FB04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673664"/>
        <c:axId val="62675200"/>
      </c:barChart>
      <c:catAx>
        <c:axId val="62673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675200"/>
        <c:crosses val="autoZero"/>
        <c:auto val="1"/>
        <c:lblAlgn val="ctr"/>
        <c:lblOffset val="100"/>
        <c:noMultiLvlLbl val="0"/>
      </c:catAx>
      <c:valAx>
        <c:axId val="626752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267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CBCC2D91-CAF1-4A2D-BD8D-61921EE75D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FBB122F-28F8-4CD2-AC28-B530246E35DF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C1CC30-8BA4-4B74-9D1E-DC0B8ED0E4A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B6FF877-88A7-40D3-A2AE-D3C779B965EA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FF92E7BA-66FD-4F95-AEE0-1FEB5BCA0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BA6ECD7-BCA4-4A85-9EEF-08F5885760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63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34">
            <a:extLst>
              <a:ext uri="{FF2B5EF4-FFF2-40B4-BE49-F238E27FC236}">
                <a16:creationId xmlns:a16="http://schemas.microsoft.com/office/drawing/2014/main" id="{29CF9CF6-0FD6-46E8-92EC-F4270CA64C0E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EBD01E7B-4161-4024-A448-EDE25E2F5C92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A5A75612-A466-485F-90C4-110B5D377CD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7C6A1F8F-8A5A-4AA6-BB3F-03CCBAC74F5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A269B32A-0C48-47B4-8A4B-C1930D5EEDA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AC8C11E7-8FB3-4547-83CD-CAE6A1DCA1F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64916F03-FB6D-4C93-95DA-64D5E279127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5D56312E-83A5-4679-BF2A-D1C7DB0D5B2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2">
                <a:extLst>
                  <a:ext uri="{FF2B5EF4-FFF2-40B4-BE49-F238E27FC236}">
                    <a16:creationId xmlns:a16="http://schemas.microsoft.com/office/drawing/2014/main" id="{0B06AF4F-3BD6-4236-8F70-B4CE3EB82E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3">
                <a:extLst>
                  <a:ext uri="{FF2B5EF4-FFF2-40B4-BE49-F238E27FC236}">
                    <a16:creationId xmlns:a16="http://schemas.microsoft.com/office/drawing/2014/main" id="{4736876D-1BA1-45A6-B4FB-978033EEB1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8">
              <a:extLst>
                <a:ext uri="{FF2B5EF4-FFF2-40B4-BE49-F238E27FC236}">
                  <a16:creationId xmlns:a16="http://schemas.microsoft.com/office/drawing/2014/main" id="{BB4F0D07-A0A1-42E8-AF76-17132D3FD38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id="{07069A91-E0C8-4E0D-A542-8B0C68A23DC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1">
                <a:extLst>
                  <a:ext uri="{FF2B5EF4-FFF2-40B4-BE49-F238E27FC236}">
                    <a16:creationId xmlns:a16="http://schemas.microsoft.com/office/drawing/2014/main" id="{6D7E2429-0A1E-4A87-9388-57B810121AB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A4CD209F-F303-46C5-B74C-1602FC80AAC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30B7D11-F1A3-43DF-BACB-DDABDB522AA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FF09CF4-AD27-44B2-8F6F-C722720D37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63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63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316B3C3-8D76-40A4-9582-658EE8DDE13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F45A7-6389-4087-B904-A57E81E77C8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C61CF0-E43F-4014-82A3-9E24F54CD3A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540B147E-CB74-4470-B7E3-47398EC3F550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3FFDE4-DC6A-46F3-803D-655B1E265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  <p:sp>
        <p:nvSpPr>
          <p:cNvPr id="3" name="그림 개체 틀 15">
            <a:extLst>
              <a:ext uri="{FF2B5EF4-FFF2-40B4-BE49-F238E27FC236}">
                <a16:creationId xmlns:a16="http://schemas.microsoft.com/office/drawing/2014/main" id="{4297B72D-3557-4CC7-AF0F-322188D322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687548">
            <a:off x="2653782" y="1472697"/>
            <a:ext cx="2226828" cy="4523799"/>
          </a:xfrm>
          <a:custGeom>
            <a:avLst/>
            <a:gdLst>
              <a:gd name="connsiteX0" fmla="*/ 347219 w 2314736"/>
              <a:gd name="connsiteY0" fmla="*/ 3838 h 4523799"/>
              <a:gd name="connsiteX1" fmla="*/ 401115 w 2314736"/>
              <a:gd name="connsiteY1" fmla="*/ 139 h 4523799"/>
              <a:gd name="connsiteX2" fmla="*/ 2056552 w 2314736"/>
              <a:gd name="connsiteY2" fmla="*/ 53066 h 4523799"/>
              <a:gd name="connsiteX3" fmla="*/ 2314598 w 2314736"/>
              <a:gd name="connsiteY3" fmla="*/ 328157 h 4523799"/>
              <a:gd name="connsiteX4" fmla="*/ 2188714 w 2314736"/>
              <a:gd name="connsiteY4" fmla="*/ 4265615 h 4523799"/>
              <a:gd name="connsiteX5" fmla="*/ 1913622 w 2314736"/>
              <a:gd name="connsiteY5" fmla="*/ 4523661 h 4523799"/>
              <a:gd name="connsiteX6" fmla="*/ 258185 w 2314736"/>
              <a:gd name="connsiteY6" fmla="*/ 4470735 h 4523799"/>
              <a:gd name="connsiteX7" fmla="*/ 139 w 2314736"/>
              <a:gd name="connsiteY7" fmla="*/ 4195644 h 4523799"/>
              <a:gd name="connsiteX8" fmla="*/ 126024 w 2314736"/>
              <a:gd name="connsiteY8" fmla="*/ 258186 h 4523799"/>
              <a:gd name="connsiteX9" fmla="*/ 347219 w 2314736"/>
              <a:gd name="connsiteY9" fmla="*/ 3838 h 4523799"/>
              <a:gd name="connsiteX0" fmla="*/ 347219 w 2314661"/>
              <a:gd name="connsiteY0" fmla="*/ 3838 h 4523799"/>
              <a:gd name="connsiteX1" fmla="*/ 401115 w 2314661"/>
              <a:gd name="connsiteY1" fmla="*/ 139 h 4523799"/>
              <a:gd name="connsiteX2" fmla="*/ 1915350 w 2314661"/>
              <a:gd name="connsiteY2" fmla="*/ 41987 h 4523799"/>
              <a:gd name="connsiteX3" fmla="*/ 2314598 w 2314661"/>
              <a:gd name="connsiteY3" fmla="*/ 328157 h 4523799"/>
              <a:gd name="connsiteX4" fmla="*/ 2188714 w 2314661"/>
              <a:gd name="connsiteY4" fmla="*/ 4265615 h 4523799"/>
              <a:gd name="connsiteX5" fmla="*/ 1913622 w 2314661"/>
              <a:gd name="connsiteY5" fmla="*/ 4523661 h 4523799"/>
              <a:gd name="connsiteX6" fmla="*/ 258185 w 2314661"/>
              <a:gd name="connsiteY6" fmla="*/ 4470735 h 4523799"/>
              <a:gd name="connsiteX7" fmla="*/ 139 w 2314661"/>
              <a:gd name="connsiteY7" fmla="*/ 4195644 h 4523799"/>
              <a:gd name="connsiteX8" fmla="*/ 126024 w 2314661"/>
              <a:gd name="connsiteY8" fmla="*/ 258186 h 4523799"/>
              <a:gd name="connsiteX9" fmla="*/ 347219 w 2314661"/>
              <a:gd name="connsiteY9" fmla="*/ 3838 h 4523799"/>
              <a:gd name="connsiteX0" fmla="*/ 347219 w 2207902"/>
              <a:gd name="connsiteY0" fmla="*/ 3838 h 4523799"/>
              <a:gd name="connsiteX1" fmla="*/ 401115 w 2207902"/>
              <a:gd name="connsiteY1" fmla="*/ 139 h 4523799"/>
              <a:gd name="connsiteX2" fmla="*/ 1915350 w 2207902"/>
              <a:gd name="connsiteY2" fmla="*/ 41987 h 4523799"/>
              <a:gd name="connsiteX3" fmla="*/ 2207794 w 2207902"/>
              <a:gd name="connsiteY3" fmla="*/ 339881 h 4523799"/>
              <a:gd name="connsiteX4" fmla="*/ 2188714 w 2207902"/>
              <a:gd name="connsiteY4" fmla="*/ 4265615 h 4523799"/>
              <a:gd name="connsiteX5" fmla="*/ 1913622 w 2207902"/>
              <a:gd name="connsiteY5" fmla="*/ 4523661 h 4523799"/>
              <a:gd name="connsiteX6" fmla="*/ 258185 w 2207902"/>
              <a:gd name="connsiteY6" fmla="*/ 4470735 h 4523799"/>
              <a:gd name="connsiteX7" fmla="*/ 139 w 2207902"/>
              <a:gd name="connsiteY7" fmla="*/ 4195644 h 4523799"/>
              <a:gd name="connsiteX8" fmla="*/ 126024 w 2207902"/>
              <a:gd name="connsiteY8" fmla="*/ 258186 h 4523799"/>
              <a:gd name="connsiteX9" fmla="*/ 347219 w 2207902"/>
              <a:gd name="connsiteY9" fmla="*/ 3838 h 4523799"/>
              <a:gd name="connsiteX0" fmla="*/ 347219 w 2242022"/>
              <a:gd name="connsiteY0" fmla="*/ 3838 h 4523799"/>
              <a:gd name="connsiteX1" fmla="*/ 401115 w 2242022"/>
              <a:gd name="connsiteY1" fmla="*/ 139 h 4523799"/>
              <a:gd name="connsiteX2" fmla="*/ 1915350 w 2242022"/>
              <a:gd name="connsiteY2" fmla="*/ 41987 h 4523799"/>
              <a:gd name="connsiteX3" fmla="*/ 2241934 w 2242022"/>
              <a:gd name="connsiteY3" fmla="*/ 263483 h 4523799"/>
              <a:gd name="connsiteX4" fmla="*/ 2188714 w 2242022"/>
              <a:gd name="connsiteY4" fmla="*/ 4265615 h 4523799"/>
              <a:gd name="connsiteX5" fmla="*/ 1913622 w 2242022"/>
              <a:gd name="connsiteY5" fmla="*/ 4523661 h 4523799"/>
              <a:gd name="connsiteX6" fmla="*/ 258185 w 2242022"/>
              <a:gd name="connsiteY6" fmla="*/ 4470735 h 4523799"/>
              <a:gd name="connsiteX7" fmla="*/ 139 w 2242022"/>
              <a:gd name="connsiteY7" fmla="*/ 4195644 h 4523799"/>
              <a:gd name="connsiteX8" fmla="*/ 126024 w 2242022"/>
              <a:gd name="connsiteY8" fmla="*/ 258186 h 4523799"/>
              <a:gd name="connsiteX9" fmla="*/ 347219 w 2242022"/>
              <a:gd name="connsiteY9" fmla="*/ 3838 h 4523799"/>
              <a:gd name="connsiteX0" fmla="*/ 347219 w 2226828"/>
              <a:gd name="connsiteY0" fmla="*/ 3838 h 4523799"/>
              <a:gd name="connsiteX1" fmla="*/ 401115 w 2226828"/>
              <a:gd name="connsiteY1" fmla="*/ 139 h 4523799"/>
              <a:gd name="connsiteX2" fmla="*/ 1915350 w 2226828"/>
              <a:gd name="connsiteY2" fmla="*/ 41987 h 4523799"/>
              <a:gd name="connsiteX3" fmla="*/ 2226732 w 2226828"/>
              <a:gd name="connsiteY3" fmla="*/ 286415 h 4523799"/>
              <a:gd name="connsiteX4" fmla="*/ 2188714 w 2226828"/>
              <a:gd name="connsiteY4" fmla="*/ 4265615 h 4523799"/>
              <a:gd name="connsiteX5" fmla="*/ 1913622 w 2226828"/>
              <a:gd name="connsiteY5" fmla="*/ 4523661 h 4523799"/>
              <a:gd name="connsiteX6" fmla="*/ 258185 w 2226828"/>
              <a:gd name="connsiteY6" fmla="*/ 4470735 h 4523799"/>
              <a:gd name="connsiteX7" fmla="*/ 139 w 2226828"/>
              <a:gd name="connsiteY7" fmla="*/ 4195644 h 4523799"/>
              <a:gd name="connsiteX8" fmla="*/ 126024 w 2226828"/>
              <a:gd name="connsiteY8" fmla="*/ 258186 h 4523799"/>
              <a:gd name="connsiteX9" fmla="*/ 347219 w 2226828"/>
              <a:gd name="connsiteY9" fmla="*/ 3838 h 45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6828" h="4523799">
                <a:moveTo>
                  <a:pt x="347219" y="3838"/>
                </a:moveTo>
                <a:cubicBezTo>
                  <a:pt x="364685" y="841"/>
                  <a:pt x="382712" y="-449"/>
                  <a:pt x="401115" y="139"/>
                </a:cubicBezTo>
                <a:lnTo>
                  <a:pt x="1915350" y="41987"/>
                </a:lnTo>
                <a:cubicBezTo>
                  <a:pt x="2062572" y="46693"/>
                  <a:pt x="2231439" y="139193"/>
                  <a:pt x="2226732" y="286415"/>
                </a:cubicBezTo>
                <a:lnTo>
                  <a:pt x="2188714" y="4265615"/>
                </a:lnTo>
                <a:cubicBezTo>
                  <a:pt x="2184007" y="4412837"/>
                  <a:pt x="2060844" y="4528368"/>
                  <a:pt x="1913622" y="4523661"/>
                </a:cubicBezTo>
                <a:lnTo>
                  <a:pt x="258185" y="4470735"/>
                </a:lnTo>
                <a:cubicBezTo>
                  <a:pt x="110963" y="4466028"/>
                  <a:pt x="-4568" y="4342866"/>
                  <a:pt x="139" y="4195644"/>
                </a:cubicBezTo>
                <a:lnTo>
                  <a:pt x="126024" y="258186"/>
                </a:lnTo>
                <a:cubicBezTo>
                  <a:pt x="130142" y="129367"/>
                  <a:pt x="224953" y="24811"/>
                  <a:pt x="347219" y="38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lIns="252000" tIns="21600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17934B78-F0C5-4299-B09D-A04C0C08D8A0}"/>
              </a:ext>
            </a:extLst>
          </p:cNvPr>
          <p:cNvGrpSpPr/>
          <p:nvPr/>
        </p:nvGrpSpPr>
        <p:grpSpPr>
          <a:xfrm>
            <a:off x="-79899" y="5281971"/>
            <a:ext cx="12192000" cy="1505007"/>
            <a:chOff x="-501916" y="2816391"/>
            <a:chExt cx="11984686" cy="1505007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BEFC78C2-B740-4C31-B3CD-FD3AC4A9DF6F}"/>
                </a:ext>
              </a:extLst>
            </p:cNvPr>
            <p:cNvSpPr txBox="1"/>
            <p:nvPr/>
          </p:nvSpPr>
          <p:spPr>
            <a:xfrm>
              <a:off x="-501913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607058-B895-41C0-9538-F2094D35FE34}"/>
                </a:ext>
              </a:extLst>
            </p:cNvPr>
            <p:cNvSpPr txBox="1"/>
            <p:nvPr/>
          </p:nvSpPr>
          <p:spPr>
            <a:xfrm>
              <a:off x="-501916" y="281639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8E5DD2-8567-4456-AD16-E4537D6435F4}"/>
                </a:ext>
              </a:extLst>
            </p:cNvPr>
            <p:cNvSpPr txBox="1"/>
            <p:nvPr/>
          </p:nvSpPr>
          <p:spPr>
            <a:xfrm>
              <a:off x="-501916" y="3726499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ABC8A7F-DF66-41FB-9C58-3DE90BC9DD3D}"/>
              </a:ext>
            </a:extLst>
          </p:cNvPr>
          <p:cNvSpPr/>
          <p:nvPr/>
        </p:nvSpPr>
        <p:spPr>
          <a:xfrm>
            <a:off x="10326035" y="145580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A1D70E0-5381-44A2-8228-49D4D7C5CFC4}"/>
              </a:ext>
            </a:extLst>
          </p:cNvPr>
          <p:cNvGrpSpPr/>
          <p:nvPr/>
        </p:nvGrpSpPr>
        <p:grpSpPr>
          <a:xfrm>
            <a:off x="5671190" y="1647442"/>
            <a:ext cx="5742240" cy="2354592"/>
            <a:chOff x="6010275" y="3800315"/>
            <a:chExt cx="5742240" cy="2354592"/>
          </a:xfrm>
          <a:solidFill>
            <a:schemeClr val="accent4"/>
          </a:solidFill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7A020FA-5689-4C91-867F-59CF182981B4}"/>
                </a:ext>
              </a:extLst>
            </p:cNvPr>
            <p:cNvGrpSpPr/>
            <p:nvPr/>
          </p:nvGrpSpPr>
          <p:grpSpPr>
            <a:xfrm>
              <a:off x="6010275" y="4033345"/>
              <a:ext cx="5742240" cy="2060749"/>
              <a:chOff x="6010275" y="4033345"/>
              <a:chExt cx="5742240" cy="2060749"/>
            </a:xfrm>
            <a:grpFill/>
          </p:grpSpPr>
          <p:sp>
            <p:nvSpPr>
              <p:cNvPr id="6" name="Freeform: Shape 3">
                <a:extLst>
                  <a:ext uri="{FF2B5EF4-FFF2-40B4-BE49-F238E27FC236}">
                    <a16:creationId xmlns:a16="http://schemas.microsoft.com/office/drawing/2014/main" id="{A559B465-9924-4A0E-A285-267ACB78BB9E}"/>
                  </a:ext>
                </a:extLst>
              </p:cNvPr>
              <p:cNvSpPr/>
              <p:nvPr/>
            </p:nvSpPr>
            <p:spPr>
              <a:xfrm flipH="1" flipV="1">
                <a:off x="9223345" y="4033345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4">
                <a:extLst>
                  <a:ext uri="{FF2B5EF4-FFF2-40B4-BE49-F238E27FC236}">
                    <a16:creationId xmlns:a16="http://schemas.microsoft.com/office/drawing/2014/main" id="{B7340567-5DC6-4FA1-BF64-816202F20A02}"/>
                  </a:ext>
                </a:extLst>
              </p:cNvPr>
              <p:cNvSpPr/>
              <p:nvPr/>
            </p:nvSpPr>
            <p:spPr>
              <a:xfrm>
                <a:off x="6010275" y="4180426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5">
                <a:extLst>
                  <a:ext uri="{FF2B5EF4-FFF2-40B4-BE49-F238E27FC236}">
                    <a16:creationId xmlns:a16="http://schemas.microsoft.com/office/drawing/2014/main" id="{B90A0E04-BCA5-4709-ADCE-E00FB2FA36D7}"/>
                  </a:ext>
                </a:extLst>
              </p:cNvPr>
              <p:cNvSpPr/>
              <p:nvPr/>
            </p:nvSpPr>
            <p:spPr>
              <a:xfrm flipH="1" flipV="1">
                <a:off x="9288910" y="4889960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7">
                <a:extLst>
                  <a:ext uri="{FF2B5EF4-FFF2-40B4-BE49-F238E27FC236}">
                    <a16:creationId xmlns:a16="http://schemas.microsoft.com/office/drawing/2014/main" id="{2672603E-F5C5-4C32-8B04-9DDAB60AA8AE}"/>
                  </a:ext>
                </a:extLst>
              </p:cNvPr>
              <p:cNvSpPr/>
              <p:nvPr/>
            </p:nvSpPr>
            <p:spPr>
              <a:xfrm>
                <a:off x="6169026" y="5082672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A4468A5B-6C36-4CAF-8965-2F89569BE1D0}"/>
                </a:ext>
              </a:extLst>
            </p:cNvPr>
            <p:cNvSpPr/>
            <p:nvPr/>
          </p:nvSpPr>
          <p:spPr>
            <a:xfrm>
              <a:off x="7971202" y="3800315"/>
              <a:ext cx="1812527" cy="2354592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  <a:gd name="connsiteX0" fmla="*/ 173835 w 788240"/>
                <a:gd name="connsiteY0" fmla="*/ 1023975 h 1023975"/>
                <a:gd name="connsiteX1" fmla="*/ 639815 w 788240"/>
                <a:gd name="connsiteY1" fmla="*/ 954560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8932"/>
                <a:gd name="connsiteX1" fmla="*/ 654690 w 788240"/>
                <a:gd name="connsiteY1" fmla="*/ 1028932 h 1028932"/>
                <a:gd name="connsiteX2" fmla="*/ 603620 w 788240"/>
                <a:gd name="connsiteY2" fmla="*/ 878360 h 1028932"/>
                <a:gd name="connsiteX3" fmla="*/ 679820 w 788240"/>
                <a:gd name="connsiteY3" fmla="*/ 618328 h 1028932"/>
                <a:gd name="connsiteX4" fmla="*/ 778880 w 788240"/>
                <a:gd name="connsiteY4" fmla="*/ 276380 h 1028932"/>
                <a:gd name="connsiteX5" fmla="*/ 352160 w 788240"/>
                <a:gd name="connsiteY5" fmla="*/ 7775 h 1028932"/>
                <a:gd name="connsiteX6" fmla="*/ 116893 w 788240"/>
                <a:gd name="connsiteY6" fmla="*/ 203990 h 1028932"/>
                <a:gd name="connsiteX7" fmla="*/ 109273 w 788240"/>
                <a:gd name="connsiteY7" fmla="*/ 263045 h 1028932"/>
                <a:gd name="connsiteX8" fmla="*/ 52123 w 788240"/>
                <a:gd name="connsiteY8" fmla="*/ 360200 h 1028932"/>
                <a:gd name="connsiteX9" fmla="*/ 6403 w 788240"/>
                <a:gd name="connsiteY9" fmla="*/ 420208 h 1028932"/>
                <a:gd name="connsiteX10" fmla="*/ 16880 w 788240"/>
                <a:gd name="connsiteY10" fmla="*/ 508790 h 1028932"/>
                <a:gd name="connsiteX11" fmla="*/ 55933 w 788240"/>
                <a:gd name="connsiteY11" fmla="*/ 544985 h 1028932"/>
                <a:gd name="connsiteX12" fmla="*/ 11165 w 788240"/>
                <a:gd name="connsiteY12" fmla="*/ 563083 h 1028932"/>
                <a:gd name="connsiteX13" fmla="*/ 23548 w 788240"/>
                <a:gd name="connsiteY13" fmla="*/ 602135 h 1028932"/>
                <a:gd name="connsiteX14" fmla="*/ 22595 w 788240"/>
                <a:gd name="connsiteY14" fmla="*/ 665953 h 1028932"/>
                <a:gd name="connsiteX15" fmla="*/ 78793 w 788240"/>
                <a:gd name="connsiteY15" fmla="*/ 737390 h 1028932"/>
                <a:gd name="connsiteX16" fmla="*/ 217858 w 788240"/>
                <a:gd name="connsiteY16" fmla="*/ 757393 h 1028932"/>
                <a:gd name="connsiteX17" fmla="*/ 173835 w 788240"/>
                <a:gd name="connsiteY17" fmla="*/ 1023975 h 1028932"/>
                <a:gd name="connsiteX0" fmla="*/ 173835 w 788240"/>
                <a:gd name="connsiteY0" fmla="*/ 1023975 h 1023975"/>
                <a:gd name="connsiteX1" fmla="*/ 674523 w 788240"/>
                <a:gd name="connsiteY1" fmla="*/ 1023974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14058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19016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21495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8240" h="1023975">
                  <a:moveTo>
                    <a:pt x="173835" y="1023975"/>
                  </a:moveTo>
                  <a:lnTo>
                    <a:pt x="679481" y="1021495"/>
                  </a:lnTo>
                  <a:cubicBezTo>
                    <a:pt x="666146" y="995778"/>
                    <a:pt x="612193" y="896458"/>
                    <a:pt x="603620" y="878360"/>
                  </a:cubicBezTo>
                  <a:cubicBezTo>
                    <a:pt x="579808" y="822163"/>
                    <a:pt x="596953" y="699290"/>
                    <a:pt x="679820" y="618328"/>
                  </a:cubicBezTo>
                  <a:cubicBezTo>
                    <a:pt x="758878" y="541175"/>
                    <a:pt x="810313" y="391633"/>
                    <a:pt x="778880" y="276380"/>
                  </a:cubicBezTo>
                  <a:cubicBezTo>
                    <a:pt x="727445" y="85880"/>
                    <a:pt x="555995" y="-32230"/>
                    <a:pt x="352160" y="7775"/>
                  </a:cubicBezTo>
                  <a:cubicBezTo>
                    <a:pt x="352160" y="7775"/>
                    <a:pt x="175948" y="29683"/>
                    <a:pt x="116893" y="203990"/>
                  </a:cubicBezTo>
                  <a:cubicBezTo>
                    <a:pt x="116893" y="203990"/>
                    <a:pt x="107368" y="229708"/>
                    <a:pt x="109273" y="263045"/>
                  </a:cubicBezTo>
                  <a:cubicBezTo>
                    <a:pt x="114035" y="316385"/>
                    <a:pt x="75935" y="347818"/>
                    <a:pt x="52123" y="360200"/>
                  </a:cubicBezTo>
                  <a:cubicBezTo>
                    <a:pt x="27358" y="373535"/>
                    <a:pt x="-16457" y="395443"/>
                    <a:pt x="6403" y="420208"/>
                  </a:cubicBezTo>
                  <a:cubicBezTo>
                    <a:pt x="34025" y="450688"/>
                    <a:pt x="32120" y="489740"/>
                    <a:pt x="16880" y="508790"/>
                  </a:cubicBezTo>
                  <a:cubicBezTo>
                    <a:pt x="-2170" y="531650"/>
                    <a:pt x="53075" y="532603"/>
                    <a:pt x="55933" y="544985"/>
                  </a:cubicBezTo>
                  <a:cubicBezTo>
                    <a:pt x="58790" y="558320"/>
                    <a:pt x="14975" y="547843"/>
                    <a:pt x="11165" y="563083"/>
                  </a:cubicBezTo>
                  <a:cubicBezTo>
                    <a:pt x="7355" y="579275"/>
                    <a:pt x="19738" y="583085"/>
                    <a:pt x="23548" y="602135"/>
                  </a:cubicBezTo>
                  <a:cubicBezTo>
                    <a:pt x="27358" y="621185"/>
                    <a:pt x="24500" y="656428"/>
                    <a:pt x="22595" y="665953"/>
                  </a:cubicBezTo>
                  <a:cubicBezTo>
                    <a:pt x="20690" y="675478"/>
                    <a:pt x="26405" y="732628"/>
                    <a:pt x="78793" y="737390"/>
                  </a:cubicBezTo>
                  <a:cubicBezTo>
                    <a:pt x="131180" y="742153"/>
                    <a:pt x="196903" y="731675"/>
                    <a:pt x="217858" y="757393"/>
                  </a:cubicBezTo>
                  <a:cubicBezTo>
                    <a:pt x="236908" y="783110"/>
                    <a:pt x="197647" y="952538"/>
                    <a:pt x="173835" y="1023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EF58D4D-10D4-4B85-8C05-A7B97A82A6C5}"/>
              </a:ext>
            </a:extLst>
          </p:cNvPr>
          <p:cNvSpPr/>
          <p:nvPr/>
        </p:nvSpPr>
        <p:spPr>
          <a:xfrm>
            <a:off x="8252872" y="1949175"/>
            <a:ext cx="888326" cy="886496"/>
          </a:xfrm>
          <a:custGeom>
            <a:avLst/>
            <a:gdLst>
              <a:gd name="connsiteX0" fmla="*/ 362370 w 888326"/>
              <a:gd name="connsiteY0" fmla="*/ 384536 h 886496"/>
              <a:gd name="connsiteX1" fmla="*/ 393785 w 888326"/>
              <a:gd name="connsiteY1" fmla="*/ 486852 h 886496"/>
              <a:gd name="connsiteX2" fmla="*/ 331283 w 888326"/>
              <a:gd name="connsiteY2" fmla="*/ 486852 h 886496"/>
              <a:gd name="connsiteX3" fmla="*/ 551177 w 888326"/>
              <a:gd name="connsiteY3" fmla="*/ 310761 h 886496"/>
              <a:gd name="connsiteX4" fmla="*/ 551177 w 888326"/>
              <a:gd name="connsiteY4" fmla="*/ 595379 h 886496"/>
              <a:gd name="connsiteX5" fmla="*/ 639319 w 888326"/>
              <a:gd name="connsiteY5" fmla="*/ 595379 h 886496"/>
              <a:gd name="connsiteX6" fmla="*/ 639319 w 888326"/>
              <a:gd name="connsiteY6" fmla="*/ 310761 h 886496"/>
              <a:gd name="connsiteX7" fmla="*/ 315484 w 888326"/>
              <a:gd name="connsiteY7" fmla="*/ 310761 h 886496"/>
              <a:gd name="connsiteX8" fmla="*/ 208510 w 888326"/>
              <a:gd name="connsiteY8" fmla="*/ 595379 h 886496"/>
              <a:gd name="connsiteX9" fmla="*/ 298308 w 888326"/>
              <a:gd name="connsiteY9" fmla="*/ 595379 h 886496"/>
              <a:gd name="connsiteX10" fmla="*/ 312181 w 888326"/>
              <a:gd name="connsiteY10" fmla="*/ 548395 h 886496"/>
              <a:gd name="connsiteX11" fmla="*/ 412029 w 888326"/>
              <a:gd name="connsiteY11" fmla="*/ 548395 h 886496"/>
              <a:gd name="connsiteX12" fmla="*/ 426268 w 888326"/>
              <a:gd name="connsiteY12" fmla="*/ 595379 h 886496"/>
              <a:gd name="connsiteX13" fmla="*/ 518366 w 888326"/>
              <a:gd name="connsiteY13" fmla="*/ 595379 h 886496"/>
              <a:gd name="connsiteX14" fmla="*/ 411417 w 888326"/>
              <a:gd name="connsiteY14" fmla="*/ 310761 h 886496"/>
              <a:gd name="connsiteX15" fmla="*/ 274740 w 888326"/>
              <a:gd name="connsiteY15" fmla="*/ 0 h 886496"/>
              <a:gd name="connsiteX16" fmla="*/ 283897 w 888326"/>
              <a:gd name="connsiteY16" fmla="*/ 0 h 886496"/>
              <a:gd name="connsiteX17" fmla="*/ 296719 w 888326"/>
              <a:gd name="connsiteY17" fmla="*/ 12820 h 886496"/>
              <a:gd name="connsiteX18" fmla="*/ 296719 w 888326"/>
              <a:gd name="connsiteY18" fmla="*/ 120886 h 886496"/>
              <a:gd name="connsiteX19" fmla="*/ 344341 w 888326"/>
              <a:gd name="connsiteY19" fmla="*/ 120886 h 886496"/>
              <a:gd name="connsiteX20" fmla="*/ 344341 w 888326"/>
              <a:gd name="connsiteY20" fmla="*/ 12820 h 886496"/>
              <a:gd name="connsiteX21" fmla="*/ 357161 w 888326"/>
              <a:gd name="connsiteY21" fmla="*/ 0 h 886496"/>
              <a:gd name="connsiteX22" fmla="*/ 366320 w 888326"/>
              <a:gd name="connsiteY22" fmla="*/ 0 h 886496"/>
              <a:gd name="connsiteX23" fmla="*/ 379141 w 888326"/>
              <a:gd name="connsiteY23" fmla="*/ 12820 h 886496"/>
              <a:gd name="connsiteX24" fmla="*/ 379141 w 888326"/>
              <a:gd name="connsiteY24" fmla="*/ 120886 h 886496"/>
              <a:gd name="connsiteX25" fmla="*/ 426762 w 888326"/>
              <a:gd name="connsiteY25" fmla="*/ 120886 h 886496"/>
              <a:gd name="connsiteX26" fmla="*/ 426762 w 888326"/>
              <a:gd name="connsiteY26" fmla="*/ 12820 h 886496"/>
              <a:gd name="connsiteX27" fmla="*/ 439584 w 888326"/>
              <a:gd name="connsiteY27" fmla="*/ 0 h 886496"/>
              <a:gd name="connsiteX28" fmla="*/ 448742 w 888326"/>
              <a:gd name="connsiteY28" fmla="*/ 0 h 886496"/>
              <a:gd name="connsiteX29" fmla="*/ 461564 w 888326"/>
              <a:gd name="connsiteY29" fmla="*/ 12820 h 886496"/>
              <a:gd name="connsiteX30" fmla="*/ 461564 w 888326"/>
              <a:gd name="connsiteY30" fmla="*/ 120886 h 886496"/>
              <a:gd name="connsiteX31" fmla="*/ 509185 w 888326"/>
              <a:gd name="connsiteY31" fmla="*/ 120886 h 886496"/>
              <a:gd name="connsiteX32" fmla="*/ 509185 w 888326"/>
              <a:gd name="connsiteY32" fmla="*/ 12820 h 886496"/>
              <a:gd name="connsiteX33" fmla="*/ 522006 w 888326"/>
              <a:gd name="connsiteY33" fmla="*/ 0 h 886496"/>
              <a:gd name="connsiteX34" fmla="*/ 531165 w 888326"/>
              <a:gd name="connsiteY34" fmla="*/ 0 h 886496"/>
              <a:gd name="connsiteX35" fmla="*/ 545818 w 888326"/>
              <a:gd name="connsiteY35" fmla="*/ 12820 h 886496"/>
              <a:gd name="connsiteX36" fmla="*/ 545818 w 888326"/>
              <a:gd name="connsiteY36" fmla="*/ 120886 h 886496"/>
              <a:gd name="connsiteX37" fmla="*/ 593439 w 888326"/>
              <a:gd name="connsiteY37" fmla="*/ 120886 h 886496"/>
              <a:gd name="connsiteX38" fmla="*/ 593439 w 888326"/>
              <a:gd name="connsiteY38" fmla="*/ 12820 h 886496"/>
              <a:gd name="connsiteX39" fmla="*/ 606260 w 888326"/>
              <a:gd name="connsiteY39" fmla="*/ 0 h 886496"/>
              <a:gd name="connsiteX40" fmla="*/ 615418 w 888326"/>
              <a:gd name="connsiteY40" fmla="*/ 0 h 886496"/>
              <a:gd name="connsiteX41" fmla="*/ 628239 w 888326"/>
              <a:gd name="connsiteY41" fmla="*/ 12820 h 886496"/>
              <a:gd name="connsiteX42" fmla="*/ 628239 w 888326"/>
              <a:gd name="connsiteY42" fmla="*/ 120886 h 886496"/>
              <a:gd name="connsiteX43" fmla="*/ 739968 w 888326"/>
              <a:gd name="connsiteY43" fmla="*/ 120886 h 886496"/>
              <a:gd name="connsiteX44" fmla="*/ 785757 w 888326"/>
              <a:gd name="connsiteY44" fmla="*/ 166675 h 886496"/>
              <a:gd name="connsiteX45" fmla="*/ 785757 w 888326"/>
              <a:gd name="connsiteY45" fmla="*/ 260088 h 886496"/>
              <a:gd name="connsiteX46" fmla="*/ 875506 w 888326"/>
              <a:gd name="connsiteY46" fmla="*/ 260088 h 886496"/>
              <a:gd name="connsiteX47" fmla="*/ 888326 w 888326"/>
              <a:gd name="connsiteY47" fmla="*/ 272908 h 886496"/>
              <a:gd name="connsiteX48" fmla="*/ 888326 w 888326"/>
              <a:gd name="connsiteY48" fmla="*/ 282067 h 886496"/>
              <a:gd name="connsiteX49" fmla="*/ 875506 w 888326"/>
              <a:gd name="connsiteY49" fmla="*/ 294887 h 886496"/>
              <a:gd name="connsiteX50" fmla="*/ 875506 w 888326"/>
              <a:gd name="connsiteY50" fmla="*/ 296720 h 886496"/>
              <a:gd name="connsiteX51" fmla="*/ 783926 w 888326"/>
              <a:gd name="connsiteY51" fmla="*/ 296720 h 886496"/>
              <a:gd name="connsiteX52" fmla="*/ 783926 w 888326"/>
              <a:gd name="connsiteY52" fmla="*/ 344341 h 886496"/>
              <a:gd name="connsiteX53" fmla="*/ 873674 w 888326"/>
              <a:gd name="connsiteY53" fmla="*/ 344341 h 886496"/>
              <a:gd name="connsiteX54" fmla="*/ 886496 w 888326"/>
              <a:gd name="connsiteY54" fmla="*/ 357162 h 886496"/>
              <a:gd name="connsiteX55" fmla="*/ 886496 w 888326"/>
              <a:gd name="connsiteY55" fmla="*/ 366321 h 886496"/>
              <a:gd name="connsiteX56" fmla="*/ 873674 w 888326"/>
              <a:gd name="connsiteY56" fmla="*/ 379141 h 886496"/>
              <a:gd name="connsiteX57" fmla="*/ 783926 w 888326"/>
              <a:gd name="connsiteY57" fmla="*/ 379141 h 886496"/>
              <a:gd name="connsiteX58" fmla="*/ 783926 w 888326"/>
              <a:gd name="connsiteY58" fmla="*/ 426763 h 886496"/>
              <a:gd name="connsiteX59" fmla="*/ 873674 w 888326"/>
              <a:gd name="connsiteY59" fmla="*/ 426763 h 886496"/>
              <a:gd name="connsiteX60" fmla="*/ 886496 w 888326"/>
              <a:gd name="connsiteY60" fmla="*/ 439585 h 886496"/>
              <a:gd name="connsiteX61" fmla="*/ 886496 w 888326"/>
              <a:gd name="connsiteY61" fmla="*/ 448742 h 886496"/>
              <a:gd name="connsiteX62" fmla="*/ 873674 w 888326"/>
              <a:gd name="connsiteY62" fmla="*/ 461564 h 886496"/>
              <a:gd name="connsiteX63" fmla="*/ 783926 w 888326"/>
              <a:gd name="connsiteY63" fmla="*/ 461564 h 886496"/>
              <a:gd name="connsiteX64" fmla="*/ 783926 w 888326"/>
              <a:gd name="connsiteY64" fmla="*/ 509186 h 886496"/>
              <a:gd name="connsiteX65" fmla="*/ 873674 w 888326"/>
              <a:gd name="connsiteY65" fmla="*/ 509186 h 886496"/>
              <a:gd name="connsiteX66" fmla="*/ 886496 w 888326"/>
              <a:gd name="connsiteY66" fmla="*/ 522006 h 886496"/>
              <a:gd name="connsiteX67" fmla="*/ 886496 w 888326"/>
              <a:gd name="connsiteY67" fmla="*/ 531165 h 886496"/>
              <a:gd name="connsiteX68" fmla="*/ 873674 w 888326"/>
              <a:gd name="connsiteY68" fmla="*/ 543985 h 886496"/>
              <a:gd name="connsiteX69" fmla="*/ 783926 w 888326"/>
              <a:gd name="connsiteY69" fmla="*/ 543985 h 886496"/>
              <a:gd name="connsiteX70" fmla="*/ 783926 w 888326"/>
              <a:gd name="connsiteY70" fmla="*/ 591607 h 886496"/>
              <a:gd name="connsiteX71" fmla="*/ 873674 w 888326"/>
              <a:gd name="connsiteY71" fmla="*/ 591607 h 886496"/>
              <a:gd name="connsiteX72" fmla="*/ 886496 w 888326"/>
              <a:gd name="connsiteY72" fmla="*/ 604429 h 886496"/>
              <a:gd name="connsiteX73" fmla="*/ 886496 w 888326"/>
              <a:gd name="connsiteY73" fmla="*/ 613586 h 886496"/>
              <a:gd name="connsiteX74" fmla="*/ 873674 w 888326"/>
              <a:gd name="connsiteY74" fmla="*/ 626408 h 886496"/>
              <a:gd name="connsiteX75" fmla="*/ 783926 w 888326"/>
              <a:gd name="connsiteY75" fmla="*/ 626408 h 886496"/>
              <a:gd name="connsiteX76" fmla="*/ 783926 w 888326"/>
              <a:gd name="connsiteY76" fmla="*/ 717989 h 886496"/>
              <a:gd name="connsiteX77" fmla="*/ 738135 w 888326"/>
              <a:gd name="connsiteY77" fmla="*/ 763778 h 886496"/>
              <a:gd name="connsiteX78" fmla="*/ 626408 w 888326"/>
              <a:gd name="connsiteY78" fmla="*/ 763778 h 886496"/>
              <a:gd name="connsiteX79" fmla="*/ 626408 w 888326"/>
              <a:gd name="connsiteY79" fmla="*/ 873674 h 886496"/>
              <a:gd name="connsiteX80" fmla="*/ 613586 w 888326"/>
              <a:gd name="connsiteY80" fmla="*/ 886496 h 886496"/>
              <a:gd name="connsiteX81" fmla="*/ 604429 w 888326"/>
              <a:gd name="connsiteY81" fmla="*/ 886496 h 886496"/>
              <a:gd name="connsiteX82" fmla="*/ 591607 w 888326"/>
              <a:gd name="connsiteY82" fmla="*/ 873674 h 886496"/>
              <a:gd name="connsiteX83" fmla="*/ 591607 w 888326"/>
              <a:gd name="connsiteY83" fmla="*/ 763778 h 886496"/>
              <a:gd name="connsiteX84" fmla="*/ 543985 w 888326"/>
              <a:gd name="connsiteY84" fmla="*/ 763778 h 886496"/>
              <a:gd name="connsiteX85" fmla="*/ 543985 w 888326"/>
              <a:gd name="connsiteY85" fmla="*/ 873674 h 886496"/>
              <a:gd name="connsiteX86" fmla="*/ 531165 w 888326"/>
              <a:gd name="connsiteY86" fmla="*/ 886496 h 886496"/>
              <a:gd name="connsiteX87" fmla="*/ 520175 w 888326"/>
              <a:gd name="connsiteY87" fmla="*/ 886496 h 886496"/>
              <a:gd name="connsiteX88" fmla="*/ 507353 w 888326"/>
              <a:gd name="connsiteY88" fmla="*/ 873674 h 886496"/>
              <a:gd name="connsiteX89" fmla="*/ 507353 w 888326"/>
              <a:gd name="connsiteY89" fmla="*/ 763778 h 886496"/>
              <a:gd name="connsiteX90" fmla="*/ 459731 w 888326"/>
              <a:gd name="connsiteY90" fmla="*/ 763778 h 886496"/>
              <a:gd name="connsiteX91" fmla="*/ 459731 w 888326"/>
              <a:gd name="connsiteY91" fmla="*/ 873674 h 886496"/>
              <a:gd name="connsiteX92" fmla="*/ 446911 w 888326"/>
              <a:gd name="connsiteY92" fmla="*/ 886496 h 886496"/>
              <a:gd name="connsiteX93" fmla="*/ 437752 w 888326"/>
              <a:gd name="connsiteY93" fmla="*/ 886496 h 886496"/>
              <a:gd name="connsiteX94" fmla="*/ 424932 w 888326"/>
              <a:gd name="connsiteY94" fmla="*/ 873674 h 886496"/>
              <a:gd name="connsiteX95" fmla="*/ 424932 w 888326"/>
              <a:gd name="connsiteY95" fmla="*/ 763778 h 886496"/>
              <a:gd name="connsiteX96" fmla="*/ 377310 w 888326"/>
              <a:gd name="connsiteY96" fmla="*/ 763778 h 886496"/>
              <a:gd name="connsiteX97" fmla="*/ 377310 w 888326"/>
              <a:gd name="connsiteY97" fmla="*/ 873674 h 886496"/>
              <a:gd name="connsiteX98" fmla="*/ 364488 w 888326"/>
              <a:gd name="connsiteY98" fmla="*/ 886496 h 886496"/>
              <a:gd name="connsiteX99" fmla="*/ 355331 w 888326"/>
              <a:gd name="connsiteY99" fmla="*/ 886496 h 886496"/>
              <a:gd name="connsiteX100" fmla="*/ 342508 w 888326"/>
              <a:gd name="connsiteY100" fmla="*/ 873674 h 886496"/>
              <a:gd name="connsiteX101" fmla="*/ 342508 w 888326"/>
              <a:gd name="connsiteY101" fmla="*/ 763778 h 886496"/>
              <a:gd name="connsiteX102" fmla="*/ 294887 w 888326"/>
              <a:gd name="connsiteY102" fmla="*/ 763778 h 886496"/>
              <a:gd name="connsiteX103" fmla="*/ 294887 w 888326"/>
              <a:gd name="connsiteY103" fmla="*/ 873674 h 886496"/>
              <a:gd name="connsiteX104" fmla="*/ 282067 w 888326"/>
              <a:gd name="connsiteY104" fmla="*/ 886496 h 886496"/>
              <a:gd name="connsiteX105" fmla="*/ 272908 w 888326"/>
              <a:gd name="connsiteY105" fmla="*/ 886496 h 886496"/>
              <a:gd name="connsiteX106" fmla="*/ 260087 w 888326"/>
              <a:gd name="connsiteY106" fmla="*/ 873674 h 886496"/>
              <a:gd name="connsiteX107" fmla="*/ 260087 w 888326"/>
              <a:gd name="connsiteY107" fmla="*/ 763778 h 886496"/>
              <a:gd name="connsiteX108" fmla="*/ 155685 w 888326"/>
              <a:gd name="connsiteY108" fmla="*/ 763778 h 886496"/>
              <a:gd name="connsiteX109" fmla="*/ 109896 w 888326"/>
              <a:gd name="connsiteY109" fmla="*/ 717989 h 886496"/>
              <a:gd name="connsiteX110" fmla="*/ 109896 w 888326"/>
              <a:gd name="connsiteY110" fmla="*/ 626408 h 886496"/>
              <a:gd name="connsiteX111" fmla="*/ 12820 w 888326"/>
              <a:gd name="connsiteY111" fmla="*/ 626408 h 886496"/>
              <a:gd name="connsiteX112" fmla="*/ 0 w 888326"/>
              <a:gd name="connsiteY112" fmla="*/ 613586 h 886496"/>
              <a:gd name="connsiteX113" fmla="*/ 0 w 888326"/>
              <a:gd name="connsiteY113" fmla="*/ 604429 h 886496"/>
              <a:gd name="connsiteX114" fmla="*/ 12820 w 888326"/>
              <a:gd name="connsiteY114" fmla="*/ 591607 h 886496"/>
              <a:gd name="connsiteX115" fmla="*/ 109896 w 888326"/>
              <a:gd name="connsiteY115" fmla="*/ 591607 h 886496"/>
              <a:gd name="connsiteX116" fmla="*/ 109896 w 888326"/>
              <a:gd name="connsiteY116" fmla="*/ 543985 h 886496"/>
              <a:gd name="connsiteX117" fmla="*/ 12820 w 888326"/>
              <a:gd name="connsiteY117" fmla="*/ 543985 h 886496"/>
              <a:gd name="connsiteX118" fmla="*/ 0 w 888326"/>
              <a:gd name="connsiteY118" fmla="*/ 531165 h 886496"/>
              <a:gd name="connsiteX119" fmla="*/ 0 w 888326"/>
              <a:gd name="connsiteY119" fmla="*/ 522006 h 886496"/>
              <a:gd name="connsiteX120" fmla="*/ 12820 w 888326"/>
              <a:gd name="connsiteY120" fmla="*/ 509186 h 886496"/>
              <a:gd name="connsiteX121" fmla="*/ 109896 w 888326"/>
              <a:gd name="connsiteY121" fmla="*/ 509186 h 886496"/>
              <a:gd name="connsiteX122" fmla="*/ 109896 w 888326"/>
              <a:gd name="connsiteY122" fmla="*/ 461564 h 886496"/>
              <a:gd name="connsiteX123" fmla="*/ 12820 w 888326"/>
              <a:gd name="connsiteY123" fmla="*/ 461564 h 886496"/>
              <a:gd name="connsiteX124" fmla="*/ 0 w 888326"/>
              <a:gd name="connsiteY124" fmla="*/ 448742 h 886496"/>
              <a:gd name="connsiteX125" fmla="*/ 0 w 888326"/>
              <a:gd name="connsiteY125" fmla="*/ 439585 h 886496"/>
              <a:gd name="connsiteX126" fmla="*/ 12820 w 888326"/>
              <a:gd name="connsiteY126" fmla="*/ 424932 h 886496"/>
              <a:gd name="connsiteX127" fmla="*/ 109896 w 888326"/>
              <a:gd name="connsiteY127" fmla="*/ 424932 h 886496"/>
              <a:gd name="connsiteX128" fmla="*/ 109896 w 888326"/>
              <a:gd name="connsiteY128" fmla="*/ 377310 h 886496"/>
              <a:gd name="connsiteX129" fmla="*/ 12820 w 888326"/>
              <a:gd name="connsiteY129" fmla="*/ 377310 h 886496"/>
              <a:gd name="connsiteX130" fmla="*/ 0 w 888326"/>
              <a:gd name="connsiteY130" fmla="*/ 364488 h 886496"/>
              <a:gd name="connsiteX131" fmla="*/ 0 w 888326"/>
              <a:gd name="connsiteY131" fmla="*/ 355331 h 886496"/>
              <a:gd name="connsiteX132" fmla="*/ 12820 w 888326"/>
              <a:gd name="connsiteY132" fmla="*/ 342509 h 886496"/>
              <a:gd name="connsiteX133" fmla="*/ 109896 w 888326"/>
              <a:gd name="connsiteY133" fmla="*/ 342509 h 886496"/>
              <a:gd name="connsiteX134" fmla="*/ 109896 w 888326"/>
              <a:gd name="connsiteY134" fmla="*/ 294887 h 886496"/>
              <a:gd name="connsiteX135" fmla="*/ 12820 w 888326"/>
              <a:gd name="connsiteY135" fmla="*/ 294887 h 886496"/>
              <a:gd name="connsiteX136" fmla="*/ 0 w 888326"/>
              <a:gd name="connsiteY136" fmla="*/ 282067 h 886496"/>
              <a:gd name="connsiteX137" fmla="*/ 0 w 888326"/>
              <a:gd name="connsiteY137" fmla="*/ 272908 h 886496"/>
              <a:gd name="connsiteX138" fmla="*/ 12820 w 888326"/>
              <a:gd name="connsiteY138" fmla="*/ 260088 h 886496"/>
              <a:gd name="connsiteX139" fmla="*/ 109896 w 888326"/>
              <a:gd name="connsiteY139" fmla="*/ 260088 h 886496"/>
              <a:gd name="connsiteX140" fmla="*/ 109896 w 888326"/>
              <a:gd name="connsiteY140" fmla="*/ 166675 h 886496"/>
              <a:gd name="connsiteX141" fmla="*/ 155685 w 888326"/>
              <a:gd name="connsiteY141" fmla="*/ 120886 h 886496"/>
              <a:gd name="connsiteX142" fmla="*/ 261918 w 888326"/>
              <a:gd name="connsiteY142" fmla="*/ 120886 h 886496"/>
              <a:gd name="connsiteX143" fmla="*/ 261918 w 888326"/>
              <a:gd name="connsiteY143" fmla="*/ 12820 h 886496"/>
              <a:gd name="connsiteX144" fmla="*/ 274740 w 888326"/>
              <a:gd name="connsiteY144" fmla="*/ 0 h 88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888326" h="886496">
                <a:moveTo>
                  <a:pt x="362370" y="384536"/>
                </a:moveTo>
                <a:lnTo>
                  <a:pt x="393785" y="486852"/>
                </a:lnTo>
                <a:lnTo>
                  <a:pt x="331283" y="486852"/>
                </a:lnTo>
                <a:close/>
                <a:moveTo>
                  <a:pt x="551177" y="310761"/>
                </a:moveTo>
                <a:lnTo>
                  <a:pt x="551177" y="595379"/>
                </a:lnTo>
                <a:lnTo>
                  <a:pt x="639319" y="595379"/>
                </a:lnTo>
                <a:lnTo>
                  <a:pt x="639319" y="310761"/>
                </a:lnTo>
                <a:close/>
                <a:moveTo>
                  <a:pt x="315484" y="310761"/>
                </a:moveTo>
                <a:lnTo>
                  <a:pt x="208510" y="595379"/>
                </a:lnTo>
                <a:lnTo>
                  <a:pt x="298308" y="595379"/>
                </a:lnTo>
                <a:lnTo>
                  <a:pt x="312181" y="548395"/>
                </a:lnTo>
                <a:lnTo>
                  <a:pt x="412029" y="548395"/>
                </a:lnTo>
                <a:lnTo>
                  <a:pt x="426268" y="595379"/>
                </a:lnTo>
                <a:lnTo>
                  <a:pt x="518366" y="595379"/>
                </a:lnTo>
                <a:lnTo>
                  <a:pt x="411417" y="310761"/>
                </a:lnTo>
                <a:close/>
                <a:moveTo>
                  <a:pt x="274740" y="0"/>
                </a:moveTo>
                <a:lnTo>
                  <a:pt x="283897" y="0"/>
                </a:lnTo>
                <a:cubicBezTo>
                  <a:pt x="291224" y="0"/>
                  <a:pt x="296719" y="5493"/>
                  <a:pt x="296719" y="12820"/>
                </a:cubicBezTo>
                <a:lnTo>
                  <a:pt x="296719" y="120886"/>
                </a:lnTo>
                <a:lnTo>
                  <a:pt x="344341" y="120886"/>
                </a:lnTo>
                <a:lnTo>
                  <a:pt x="344341" y="12820"/>
                </a:lnTo>
                <a:cubicBezTo>
                  <a:pt x="344341" y="5493"/>
                  <a:pt x="349835" y="0"/>
                  <a:pt x="357161" y="0"/>
                </a:cubicBezTo>
                <a:lnTo>
                  <a:pt x="366320" y="0"/>
                </a:lnTo>
                <a:cubicBezTo>
                  <a:pt x="373647" y="0"/>
                  <a:pt x="379141" y="5493"/>
                  <a:pt x="379141" y="12820"/>
                </a:cubicBezTo>
                <a:lnTo>
                  <a:pt x="379141" y="120886"/>
                </a:lnTo>
                <a:lnTo>
                  <a:pt x="426762" y="120886"/>
                </a:lnTo>
                <a:lnTo>
                  <a:pt x="426762" y="12820"/>
                </a:lnTo>
                <a:cubicBezTo>
                  <a:pt x="426762" y="5493"/>
                  <a:pt x="432258" y="0"/>
                  <a:pt x="439584" y="0"/>
                </a:cubicBezTo>
                <a:lnTo>
                  <a:pt x="448742" y="0"/>
                </a:lnTo>
                <a:cubicBezTo>
                  <a:pt x="456068" y="0"/>
                  <a:pt x="461564" y="5493"/>
                  <a:pt x="461564" y="12820"/>
                </a:cubicBezTo>
                <a:lnTo>
                  <a:pt x="461564" y="120886"/>
                </a:lnTo>
                <a:lnTo>
                  <a:pt x="509185" y="120886"/>
                </a:lnTo>
                <a:lnTo>
                  <a:pt x="509185" y="12820"/>
                </a:lnTo>
                <a:cubicBezTo>
                  <a:pt x="509185" y="5493"/>
                  <a:pt x="514679" y="0"/>
                  <a:pt x="522006" y="0"/>
                </a:cubicBezTo>
                <a:lnTo>
                  <a:pt x="531165" y="0"/>
                </a:lnTo>
                <a:cubicBezTo>
                  <a:pt x="538491" y="0"/>
                  <a:pt x="545818" y="5493"/>
                  <a:pt x="545818" y="12820"/>
                </a:cubicBezTo>
                <a:lnTo>
                  <a:pt x="545818" y="120886"/>
                </a:lnTo>
                <a:lnTo>
                  <a:pt x="593439" y="120886"/>
                </a:lnTo>
                <a:lnTo>
                  <a:pt x="593439" y="12820"/>
                </a:lnTo>
                <a:cubicBezTo>
                  <a:pt x="593439" y="5493"/>
                  <a:pt x="598933" y="0"/>
                  <a:pt x="606260" y="0"/>
                </a:cubicBezTo>
                <a:lnTo>
                  <a:pt x="615418" y="0"/>
                </a:lnTo>
                <a:cubicBezTo>
                  <a:pt x="622745" y="0"/>
                  <a:pt x="628239" y="5493"/>
                  <a:pt x="628239" y="12820"/>
                </a:cubicBezTo>
                <a:lnTo>
                  <a:pt x="628239" y="120886"/>
                </a:lnTo>
                <a:lnTo>
                  <a:pt x="739968" y="120886"/>
                </a:lnTo>
                <a:cubicBezTo>
                  <a:pt x="765610" y="120886"/>
                  <a:pt x="785757" y="141032"/>
                  <a:pt x="785757" y="166675"/>
                </a:cubicBezTo>
                <a:lnTo>
                  <a:pt x="785757" y="260088"/>
                </a:lnTo>
                <a:lnTo>
                  <a:pt x="875506" y="260088"/>
                </a:lnTo>
                <a:cubicBezTo>
                  <a:pt x="882833" y="260088"/>
                  <a:pt x="888326" y="265581"/>
                  <a:pt x="888326" y="272908"/>
                </a:cubicBezTo>
                <a:lnTo>
                  <a:pt x="888326" y="282067"/>
                </a:lnTo>
                <a:cubicBezTo>
                  <a:pt x="888326" y="289393"/>
                  <a:pt x="882833" y="294887"/>
                  <a:pt x="875506" y="294887"/>
                </a:cubicBezTo>
                <a:lnTo>
                  <a:pt x="875506" y="296720"/>
                </a:lnTo>
                <a:lnTo>
                  <a:pt x="783926" y="296720"/>
                </a:lnTo>
                <a:lnTo>
                  <a:pt x="783926" y="344341"/>
                </a:lnTo>
                <a:lnTo>
                  <a:pt x="873674" y="344341"/>
                </a:lnTo>
                <a:cubicBezTo>
                  <a:pt x="881000" y="344341"/>
                  <a:pt x="886496" y="349835"/>
                  <a:pt x="886496" y="357162"/>
                </a:cubicBezTo>
                <a:lnTo>
                  <a:pt x="886496" y="366321"/>
                </a:lnTo>
                <a:cubicBezTo>
                  <a:pt x="886496" y="373647"/>
                  <a:pt x="881000" y="379141"/>
                  <a:pt x="873674" y="379141"/>
                </a:cubicBezTo>
                <a:lnTo>
                  <a:pt x="783926" y="379141"/>
                </a:lnTo>
                <a:lnTo>
                  <a:pt x="783926" y="426763"/>
                </a:lnTo>
                <a:lnTo>
                  <a:pt x="873674" y="426763"/>
                </a:lnTo>
                <a:cubicBezTo>
                  <a:pt x="881000" y="426763"/>
                  <a:pt x="886496" y="432258"/>
                  <a:pt x="886496" y="439585"/>
                </a:cubicBezTo>
                <a:lnTo>
                  <a:pt x="886496" y="448742"/>
                </a:lnTo>
                <a:cubicBezTo>
                  <a:pt x="886496" y="456068"/>
                  <a:pt x="881000" y="461564"/>
                  <a:pt x="873674" y="461564"/>
                </a:cubicBezTo>
                <a:lnTo>
                  <a:pt x="783926" y="461564"/>
                </a:lnTo>
                <a:lnTo>
                  <a:pt x="783926" y="509186"/>
                </a:lnTo>
                <a:lnTo>
                  <a:pt x="873674" y="509186"/>
                </a:lnTo>
                <a:cubicBezTo>
                  <a:pt x="881000" y="509186"/>
                  <a:pt x="886496" y="514680"/>
                  <a:pt x="886496" y="522006"/>
                </a:cubicBezTo>
                <a:lnTo>
                  <a:pt x="886496" y="531165"/>
                </a:lnTo>
                <a:cubicBezTo>
                  <a:pt x="886496" y="538491"/>
                  <a:pt x="881000" y="543985"/>
                  <a:pt x="873674" y="543985"/>
                </a:cubicBezTo>
                <a:lnTo>
                  <a:pt x="783926" y="543985"/>
                </a:lnTo>
                <a:lnTo>
                  <a:pt x="783926" y="591607"/>
                </a:lnTo>
                <a:lnTo>
                  <a:pt x="873674" y="591607"/>
                </a:lnTo>
                <a:cubicBezTo>
                  <a:pt x="881000" y="591607"/>
                  <a:pt x="886496" y="597103"/>
                  <a:pt x="886496" y="604429"/>
                </a:cubicBezTo>
                <a:lnTo>
                  <a:pt x="886496" y="613586"/>
                </a:lnTo>
                <a:cubicBezTo>
                  <a:pt x="886496" y="620913"/>
                  <a:pt x="881000" y="626408"/>
                  <a:pt x="873674" y="626408"/>
                </a:cubicBezTo>
                <a:lnTo>
                  <a:pt x="783926" y="626408"/>
                </a:lnTo>
                <a:lnTo>
                  <a:pt x="783926" y="717989"/>
                </a:lnTo>
                <a:cubicBezTo>
                  <a:pt x="783926" y="743631"/>
                  <a:pt x="763777" y="763778"/>
                  <a:pt x="738135" y="763778"/>
                </a:cubicBezTo>
                <a:lnTo>
                  <a:pt x="626408" y="763778"/>
                </a:lnTo>
                <a:lnTo>
                  <a:pt x="626408" y="873674"/>
                </a:lnTo>
                <a:cubicBezTo>
                  <a:pt x="626408" y="881000"/>
                  <a:pt x="620912" y="886496"/>
                  <a:pt x="613586" y="886496"/>
                </a:cubicBezTo>
                <a:lnTo>
                  <a:pt x="604429" y="886496"/>
                </a:lnTo>
                <a:cubicBezTo>
                  <a:pt x="597102" y="886496"/>
                  <a:pt x="591607" y="881000"/>
                  <a:pt x="591607" y="873674"/>
                </a:cubicBezTo>
                <a:lnTo>
                  <a:pt x="591607" y="763778"/>
                </a:lnTo>
                <a:lnTo>
                  <a:pt x="543985" y="763778"/>
                </a:lnTo>
                <a:lnTo>
                  <a:pt x="543985" y="873674"/>
                </a:lnTo>
                <a:cubicBezTo>
                  <a:pt x="543985" y="881000"/>
                  <a:pt x="538491" y="886496"/>
                  <a:pt x="531165" y="886496"/>
                </a:cubicBezTo>
                <a:lnTo>
                  <a:pt x="520175" y="886496"/>
                </a:lnTo>
                <a:cubicBezTo>
                  <a:pt x="512849" y="886496"/>
                  <a:pt x="507353" y="881000"/>
                  <a:pt x="507353" y="873674"/>
                </a:cubicBezTo>
                <a:lnTo>
                  <a:pt x="507353" y="763778"/>
                </a:lnTo>
                <a:lnTo>
                  <a:pt x="459731" y="763778"/>
                </a:lnTo>
                <a:lnTo>
                  <a:pt x="459731" y="873674"/>
                </a:lnTo>
                <a:cubicBezTo>
                  <a:pt x="459731" y="881000"/>
                  <a:pt x="454237" y="886496"/>
                  <a:pt x="446911" y="886496"/>
                </a:cubicBezTo>
                <a:lnTo>
                  <a:pt x="437752" y="886496"/>
                </a:lnTo>
                <a:cubicBezTo>
                  <a:pt x="430426" y="886496"/>
                  <a:pt x="424932" y="881000"/>
                  <a:pt x="424932" y="873674"/>
                </a:cubicBezTo>
                <a:lnTo>
                  <a:pt x="424932" y="763778"/>
                </a:lnTo>
                <a:lnTo>
                  <a:pt x="377310" y="763778"/>
                </a:lnTo>
                <a:lnTo>
                  <a:pt x="377310" y="873674"/>
                </a:lnTo>
                <a:cubicBezTo>
                  <a:pt x="377310" y="881000"/>
                  <a:pt x="371814" y="886496"/>
                  <a:pt x="364488" y="886496"/>
                </a:cubicBezTo>
                <a:lnTo>
                  <a:pt x="355331" y="886496"/>
                </a:lnTo>
                <a:cubicBezTo>
                  <a:pt x="348004" y="886496"/>
                  <a:pt x="342508" y="881000"/>
                  <a:pt x="342508" y="873674"/>
                </a:cubicBezTo>
                <a:lnTo>
                  <a:pt x="342508" y="763778"/>
                </a:lnTo>
                <a:lnTo>
                  <a:pt x="294887" y="763778"/>
                </a:lnTo>
                <a:lnTo>
                  <a:pt x="294887" y="873674"/>
                </a:lnTo>
                <a:cubicBezTo>
                  <a:pt x="294887" y="881000"/>
                  <a:pt x="289393" y="886496"/>
                  <a:pt x="282067" y="886496"/>
                </a:cubicBezTo>
                <a:lnTo>
                  <a:pt x="272908" y="886496"/>
                </a:lnTo>
                <a:cubicBezTo>
                  <a:pt x="265581" y="886496"/>
                  <a:pt x="260087" y="881000"/>
                  <a:pt x="260087" y="873674"/>
                </a:cubicBezTo>
                <a:lnTo>
                  <a:pt x="260087" y="763778"/>
                </a:lnTo>
                <a:lnTo>
                  <a:pt x="155685" y="763778"/>
                </a:lnTo>
                <a:cubicBezTo>
                  <a:pt x="130042" y="763778"/>
                  <a:pt x="109896" y="743631"/>
                  <a:pt x="109896" y="717989"/>
                </a:cubicBezTo>
                <a:lnTo>
                  <a:pt x="109896" y="626408"/>
                </a:lnTo>
                <a:lnTo>
                  <a:pt x="12820" y="626408"/>
                </a:lnTo>
                <a:cubicBezTo>
                  <a:pt x="5493" y="626408"/>
                  <a:pt x="0" y="620913"/>
                  <a:pt x="0" y="613586"/>
                </a:cubicBezTo>
                <a:lnTo>
                  <a:pt x="0" y="604429"/>
                </a:lnTo>
                <a:cubicBezTo>
                  <a:pt x="0" y="597103"/>
                  <a:pt x="5493" y="591607"/>
                  <a:pt x="12820" y="591607"/>
                </a:cubicBezTo>
                <a:lnTo>
                  <a:pt x="109896" y="591607"/>
                </a:lnTo>
                <a:lnTo>
                  <a:pt x="109896" y="543985"/>
                </a:lnTo>
                <a:lnTo>
                  <a:pt x="12820" y="543985"/>
                </a:lnTo>
                <a:cubicBezTo>
                  <a:pt x="5493" y="543985"/>
                  <a:pt x="0" y="538491"/>
                  <a:pt x="0" y="531165"/>
                </a:cubicBezTo>
                <a:lnTo>
                  <a:pt x="0" y="522006"/>
                </a:lnTo>
                <a:cubicBezTo>
                  <a:pt x="0" y="514680"/>
                  <a:pt x="5493" y="509186"/>
                  <a:pt x="12820" y="509186"/>
                </a:cubicBezTo>
                <a:lnTo>
                  <a:pt x="109896" y="509186"/>
                </a:lnTo>
                <a:lnTo>
                  <a:pt x="109896" y="461564"/>
                </a:lnTo>
                <a:lnTo>
                  <a:pt x="12820" y="461564"/>
                </a:lnTo>
                <a:cubicBezTo>
                  <a:pt x="5493" y="461564"/>
                  <a:pt x="0" y="456068"/>
                  <a:pt x="0" y="448742"/>
                </a:cubicBezTo>
                <a:lnTo>
                  <a:pt x="0" y="439585"/>
                </a:lnTo>
                <a:cubicBezTo>
                  <a:pt x="0" y="432258"/>
                  <a:pt x="5493" y="426763"/>
                  <a:pt x="12820" y="424932"/>
                </a:cubicBezTo>
                <a:lnTo>
                  <a:pt x="109896" y="424932"/>
                </a:lnTo>
                <a:lnTo>
                  <a:pt x="109896" y="377310"/>
                </a:lnTo>
                <a:lnTo>
                  <a:pt x="12820" y="377310"/>
                </a:lnTo>
                <a:cubicBezTo>
                  <a:pt x="5493" y="377310"/>
                  <a:pt x="0" y="371814"/>
                  <a:pt x="0" y="364488"/>
                </a:cubicBezTo>
                <a:lnTo>
                  <a:pt x="0" y="355331"/>
                </a:lnTo>
                <a:cubicBezTo>
                  <a:pt x="0" y="348005"/>
                  <a:pt x="5493" y="342509"/>
                  <a:pt x="12820" y="342509"/>
                </a:cubicBezTo>
                <a:lnTo>
                  <a:pt x="109896" y="342509"/>
                </a:lnTo>
                <a:lnTo>
                  <a:pt x="109896" y="294887"/>
                </a:lnTo>
                <a:lnTo>
                  <a:pt x="12820" y="294887"/>
                </a:lnTo>
                <a:cubicBezTo>
                  <a:pt x="5493" y="294887"/>
                  <a:pt x="0" y="289393"/>
                  <a:pt x="0" y="282067"/>
                </a:cubicBezTo>
                <a:lnTo>
                  <a:pt x="0" y="272908"/>
                </a:lnTo>
                <a:cubicBezTo>
                  <a:pt x="0" y="265581"/>
                  <a:pt x="5493" y="260088"/>
                  <a:pt x="12820" y="260088"/>
                </a:cubicBezTo>
                <a:lnTo>
                  <a:pt x="109896" y="260088"/>
                </a:lnTo>
                <a:lnTo>
                  <a:pt x="109896" y="166675"/>
                </a:lnTo>
                <a:cubicBezTo>
                  <a:pt x="109896" y="142865"/>
                  <a:pt x="130042" y="120886"/>
                  <a:pt x="155685" y="120886"/>
                </a:cubicBezTo>
                <a:lnTo>
                  <a:pt x="261918" y="120886"/>
                </a:lnTo>
                <a:lnTo>
                  <a:pt x="261918" y="12820"/>
                </a:lnTo>
                <a:cubicBezTo>
                  <a:pt x="261918" y="5493"/>
                  <a:pt x="267414" y="0"/>
                  <a:pt x="27474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D5AE7-EEED-445A-8511-14C00A5780DC}"/>
              </a:ext>
            </a:extLst>
          </p:cNvPr>
          <p:cNvSpPr txBox="1"/>
          <p:nvPr/>
        </p:nvSpPr>
        <p:spPr>
          <a:xfrm>
            <a:off x="602879" y="2945780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67FEA-9A4B-480B-A313-1FA05BF478D0}"/>
              </a:ext>
            </a:extLst>
          </p:cNvPr>
          <p:cNvSpPr txBox="1"/>
          <p:nvPr/>
        </p:nvSpPr>
        <p:spPr>
          <a:xfrm>
            <a:off x="602879" y="237484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42FED-B2C7-4B10-9562-D8C2C827CC76}"/>
              </a:ext>
            </a:extLst>
          </p:cNvPr>
          <p:cNvSpPr txBox="1"/>
          <p:nvPr/>
        </p:nvSpPr>
        <p:spPr>
          <a:xfrm>
            <a:off x="592249" y="15532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27CA2ED2-7592-4C9C-8D90-40755C73737A}"/>
              </a:ext>
            </a:extLst>
          </p:cNvPr>
          <p:cNvSpPr>
            <a:spLocks noChangeAspect="1"/>
          </p:cNvSpPr>
          <p:nvPr/>
        </p:nvSpPr>
        <p:spPr>
          <a:xfrm>
            <a:off x="3097868" y="5022333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4437ACF-F478-43EE-8BB8-07A4E9CD9AB0}"/>
              </a:ext>
            </a:extLst>
          </p:cNvPr>
          <p:cNvSpPr>
            <a:spLocks noChangeAspect="1"/>
          </p:cNvSpPr>
          <p:nvPr/>
        </p:nvSpPr>
        <p:spPr>
          <a:xfrm>
            <a:off x="709202" y="5022333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AAB7DF-786F-4D7D-AF91-74D943479D6B}"/>
              </a:ext>
            </a:extLst>
          </p:cNvPr>
          <p:cNvSpPr txBox="1"/>
          <p:nvPr/>
        </p:nvSpPr>
        <p:spPr>
          <a:xfrm>
            <a:off x="1333268" y="478216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51BE7E-4B4B-4B47-A537-5EA0094F47B4}"/>
              </a:ext>
            </a:extLst>
          </p:cNvPr>
          <p:cNvSpPr txBox="1"/>
          <p:nvPr/>
        </p:nvSpPr>
        <p:spPr>
          <a:xfrm>
            <a:off x="3919422" y="478216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BBB6D-E524-46DC-9E73-A6C75182BABD}"/>
              </a:ext>
            </a:extLst>
          </p:cNvPr>
          <p:cNvSpPr txBox="1"/>
          <p:nvPr/>
        </p:nvSpPr>
        <p:spPr>
          <a:xfrm>
            <a:off x="6505575" y="4782168"/>
            <a:ext cx="4977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9" name="Freeform: Shape 37">
            <a:extLst>
              <a:ext uri="{FF2B5EF4-FFF2-40B4-BE49-F238E27FC236}">
                <a16:creationId xmlns:a16="http://schemas.microsoft.com/office/drawing/2014/main" id="{FEBB90EC-A332-4078-A3E5-5BF248766935}"/>
              </a:ext>
            </a:extLst>
          </p:cNvPr>
          <p:cNvSpPr/>
          <p:nvPr/>
        </p:nvSpPr>
        <p:spPr>
          <a:xfrm>
            <a:off x="5652647" y="4896192"/>
            <a:ext cx="587745" cy="882808"/>
          </a:xfrm>
          <a:custGeom>
            <a:avLst/>
            <a:gdLst>
              <a:gd name="connsiteX0" fmla="*/ 976031 w 1359549"/>
              <a:gd name="connsiteY0" fmla="*/ 1662296 h 2042077"/>
              <a:gd name="connsiteX1" fmla="*/ 386634 w 1359549"/>
              <a:gd name="connsiteY1" fmla="*/ 1662539 h 2042077"/>
              <a:gd name="connsiteX2" fmla="*/ 337396 w 1359549"/>
              <a:gd name="connsiteY2" fmla="*/ 1703685 h 2042077"/>
              <a:gd name="connsiteX3" fmla="*/ 386829 w 1359549"/>
              <a:gd name="connsiteY3" fmla="*/ 1745172 h 2042077"/>
              <a:gd name="connsiteX4" fmla="*/ 968913 w 1359549"/>
              <a:gd name="connsiteY4" fmla="*/ 1745416 h 2042077"/>
              <a:gd name="connsiteX5" fmla="*/ 1015422 w 1359549"/>
              <a:gd name="connsiteY5" fmla="*/ 1725233 h 2042077"/>
              <a:gd name="connsiteX6" fmla="*/ 1016641 w 1359549"/>
              <a:gd name="connsiteY6" fmla="*/ 1683697 h 2042077"/>
              <a:gd name="connsiteX7" fmla="*/ 976031 w 1359549"/>
              <a:gd name="connsiteY7" fmla="*/ 1662296 h 2042077"/>
              <a:gd name="connsiteX8" fmla="*/ 426853 w 1359549"/>
              <a:gd name="connsiteY8" fmla="*/ 1191022 h 2042077"/>
              <a:gd name="connsiteX9" fmla="*/ 396822 w 1359549"/>
              <a:gd name="connsiteY9" fmla="*/ 1221783 h 2042077"/>
              <a:gd name="connsiteX10" fmla="*/ 396822 w 1359549"/>
              <a:gd name="connsiteY10" fmla="*/ 1442625 h 2042077"/>
              <a:gd name="connsiteX11" fmla="*/ 426268 w 1359549"/>
              <a:gd name="connsiteY11" fmla="*/ 1471534 h 2042077"/>
              <a:gd name="connsiteX12" fmla="*/ 533179 w 1359549"/>
              <a:gd name="connsiteY12" fmla="*/ 1471534 h 2042077"/>
              <a:gd name="connsiteX13" fmla="*/ 563794 w 1359549"/>
              <a:gd name="connsiteY13" fmla="*/ 1440675 h 2042077"/>
              <a:gd name="connsiteX14" fmla="*/ 563794 w 1359549"/>
              <a:gd name="connsiteY14" fmla="*/ 1222271 h 2042077"/>
              <a:gd name="connsiteX15" fmla="*/ 533764 w 1359549"/>
              <a:gd name="connsiteY15" fmla="*/ 1191071 h 2042077"/>
              <a:gd name="connsiteX16" fmla="*/ 426853 w 1359549"/>
              <a:gd name="connsiteY16" fmla="*/ 1191022 h 2042077"/>
              <a:gd name="connsiteX17" fmla="*/ 827341 w 1359549"/>
              <a:gd name="connsiteY17" fmla="*/ 1190972 h 2042077"/>
              <a:gd name="connsiteX18" fmla="*/ 795506 w 1359549"/>
              <a:gd name="connsiteY18" fmla="*/ 1222807 h 2042077"/>
              <a:gd name="connsiteX19" fmla="*/ 795506 w 1359549"/>
              <a:gd name="connsiteY19" fmla="*/ 1441308 h 2042077"/>
              <a:gd name="connsiteX20" fmla="*/ 824026 w 1359549"/>
              <a:gd name="connsiteY20" fmla="*/ 1471534 h 2042077"/>
              <a:gd name="connsiteX21" fmla="*/ 935860 w 1359549"/>
              <a:gd name="connsiteY21" fmla="*/ 1471436 h 2042077"/>
              <a:gd name="connsiteX22" fmla="*/ 962868 w 1359549"/>
              <a:gd name="connsiteY22" fmla="*/ 1444574 h 2042077"/>
              <a:gd name="connsiteX23" fmla="*/ 962868 w 1359549"/>
              <a:gd name="connsiteY23" fmla="*/ 1218809 h 2042077"/>
              <a:gd name="connsiteX24" fmla="*/ 934300 w 1359549"/>
              <a:gd name="connsiteY24" fmla="*/ 1191118 h 2042077"/>
              <a:gd name="connsiteX25" fmla="*/ 827341 w 1359549"/>
              <a:gd name="connsiteY25" fmla="*/ 1190972 h 2042077"/>
              <a:gd name="connsiteX26" fmla="*/ 100824 w 1359549"/>
              <a:gd name="connsiteY26" fmla="*/ 1063343 h 2042077"/>
              <a:gd name="connsiteX27" fmla="*/ 101409 w 1359549"/>
              <a:gd name="connsiteY27" fmla="*/ 1516288 h 2042077"/>
              <a:gd name="connsiteX28" fmla="*/ 71233 w 1359549"/>
              <a:gd name="connsiteY28" fmla="*/ 1546610 h 2042077"/>
              <a:gd name="connsiteX29" fmla="*/ 740 w 1359549"/>
              <a:gd name="connsiteY29" fmla="*/ 1457152 h 2042077"/>
              <a:gd name="connsiteX30" fmla="*/ 545 w 1359549"/>
              <a:gd name="connsiteY30" fmla="*/ 1155775 h 2042077"/>
              <a:gd name="connsiteX31" fmla="*/ 100824 w 1359549"/>
              <a:gd name="connsiteY31" fmla="*/ 1063343 h 2042077"/>
              <a:gd name="connsiteX32" fmla="*/ 1257596 w 1359549"/>
              <a:gd name="connsiteY32" fmla="*/ 1063050 h 2042077"/>
              <a:gd name="connsiteX33" fmla="*/ 1359486 w 1359549"/>
              <a:gd name="connsiteY33" fmla="*/ 1173763 h 2042077"/>
              <a:gd name="connsiteX34" fmla="*/ 1359388 w 1359549"/>
              <a:gd name="connsiteY34" fmla="*/ 1456031 h 2042077"/>
              <a:gd name="connsiteX35" fmla="*/ 1287432 w 1359549"/>
              <a:gd name="connsiteY35" fmla="*/ 1546853 h 2042077"/>
              <a:gd name="connsiteX36" fmla="*/ 1257158 w 1359549"/>
              <a:gd name="connsiteY36" fmla="*/ 1516384 h 2042077"/>
              <a:gd name="connsiteX37" fmla="*/ 1257596 w 1359549"/>
              <a:gd name="connsiteY37" fmla="*/ 1063050 h 2042077"/>
              <a:gd name="connsiteX38" fmla="*/ 314335 w 1359549"/>
              <a:gd name="connsiteY38" fmla="*/ 1037213 h 2042077"/>
              <a:gd name="connsiteX39" fmla="*/ 1045207 w 1359549"/>
              <a:gd name="connsiteY39" fmla="*/ 1037262 h 2042077"/>
              <a:gd name="connsiteX40" fmla="*/ 1120186 w 1359549"/>
              <a:gd name="connsiteY40" fmla="*/ 1113069 h 2042077"/>
              <a:gd name="connsiteX41" fmla="*/ 1120186 w 1359549"/>
              <a:gd name="connsiteY41" fmla="*/ 1842821 h 2042077"/>
              <a:gd name="connsiteX42" fmla="*/ 1044622 w 1359549"/>
              <a:gd name="connsiteY42" fmla="*/ 1916971 h 2042077"/>
              <a:gd name="connsiteX43" fmla="*/ 313750 w 1359549"/>
              <a:gd name="connsiteY43" fmla="*/ 1916922 h 2042077"/>
              <a:gd name="connsiteX44" fmla="*/ 238528 w 1359549"/>
              <a:gd name="connsiteY44" fmla="*/ 1842187 h 2042077"/>
              <a:gd name="connsiteX45" fmla="*/ 238528 w 1359549"/>
              <a:gd name="connsiteY45" fmla="*/ 1112436 h 2042077"/>
              <a:gd name="connsiteX46" fmla="*/ 314335 w 1359549"/>
              <a:gd name="connsiteY46" fmla="*/ 1037213 h 2042077"/>
              <a:gd name="connsiteX47" fmla="*/ 561404 w 1359549"/>
              <a:gd name="connsiteY47" fmla="*/ 1015487 h 2042077"/>
              <a:gd name="connsiteX48" fmla="*/ 295226 w 1359549"/>
              <a:gd name="connsiteY48" fmla="*/ 1015519 h 2042077"/>
              <a:gd name="connsiteX49" fmla="*/ 217420 w 1359549"/>
              <a:gd name="connsiteY49" fmla="*/ 1082990 h 2042077"/>
              <a:gd name="connsiteX50" fmla="*/ 217371 w 1359549"/>
              <a:gd name="connsiteY50" fmla="*/ 1868415 h 2042077"/>
              <a:gd name="connsiteX51" fmla="*/ 299028 w 1359549"/>
              <a:gd name="connsiteY51" fmla="*/ 1940371 h 2042077"/>
              <a:gd name="connsiteX52" fmla="*/ 1059297 w 1359549"/>
              <a:gd name="connsiteY52" fmla="*/ 1940371 h 2042077"/>
              <a:gd name="connsiteX53" fmla="*/ 1143880 w 1359549"/>
              <a:gd name="connsiteY53" fmla="*/ 1857739 h 2042077"/>
              <a:gd name="connsiteX54" fmla="*/ 1143880 w 1359549"/>
              <a:gd name="connsiteY54" fmla="*/ 1093764 h 2042077"/>
              <a:gd name="connsiteX55" fmla="*/ 1065196 w 1359549"/>
              <a:gd name="connsiteY55" fmla="*/ 1015568 h 2042077"/>
              <a:gd name="connsiteX56" fmla="*/ 561404 w 1359549"/>
              <a:gd name="connsiteY56" fmla="*/ 1015487 h 2042077"/>
              <a:gd name="connsiteX57" fmla="*/ 224049 w 1359549"/>
              <a:gd name="connsiteY57" fmla="*/ 913726 h 2042077"/>
              <a:gd name="connsiteX58" fmla="*/ 1136371 w 1359549"/>
              <a:gd name="connsiteY58" fmla="*/ 913775 h 2042077"/>
              <a:gd name="connsiteX59" fmla="*/ 1229973 w 1359549"/>
              <a:gd name="connsiteY59" fmla="*/ 1010984 h 2042077"/>
              <a:gd name="connsiteX60" fmla="*/ 1229973 w 1359549"/>
              <a:gd name="connsiteY60" fmla="*/ 1946903 h 2042077"/>
              <a:gd name="connsiteX61" fmla="*/ 1135640 w 1359549"/>
              <a:gd name="connsiteY61" fmla="*/ 2041967 h 2042077"/>
              <a:gd name="connsiteX62" fmla="*/ 223317 w 1359549"/>
              <a:gd name="connsiteY62" fmla="*/ 2041967 h 2042077"/>
              <a:gd name="connsiteX63" fmla="*/ 129423 w 1359549"/>
              <a:gd name="connsiteY63" fmla="*/ 1946123 h 2042077"/>
              <a:gd name="connsiteX64" fmla="*/ 129423 w 1359549"/>
              <a:gd name="connsiteY64" fmla="*/ 1010204 h 2042077"/>
              <a:gd name="connsiteX65" fmla="*/ 224049 w 1359549"/>
              <a:gd name="connsiteY65" fmla="*/ 913726 h 2042077"/>
              <a:gd name="connsiteX66" fmla="*/ 682746 w 1359549"/>
              <a:gd name="connsiteY66" fmla="*/ 412733 h 2042077"/>
              <a:gd name="connsiteX67" fmla="*/ 724330 w 1359549"/>
              <a:gd name="connsiteY67" fmla="*/ 451149 h 2042077"/>
              <a:gd name="connsiteX68" fmla="*/ 703221 w 1359549"/>
              <a:gd name="connsiteY68" fmla="*/ 501898 h 2042077"/>
              <a:gd name="connsiteX69" fmla="*/ 691862 w 1359549"/>
              <a:gd name="connsiteY69" fmla="*/ 523495 h 2042077"/>
              <a:gd name="connsiteX70" fmla="*/ 691765 w 1359549"/>
              <a:gd name="connsiteY70" fmla="*/ 720351 h 2042077"/>
              <a:gd name="connsiteX71" fmla="*/ 709412 w 1359549"/>
              <a:gd name="connsiteY71" fmla="*/ 737950 h 2042077"/>
              <a:gd name="connsiteX72" fmla="*/ 845719 w 1359549"/>
              <a:gd name="connsiteY72" fmla="*/ 737706 h 2042077"/>
              <a:gd name="connsiteX73" fmla="*/ 903538 w 1359549"/>
              <a:gd name="connsiteY73" fmla="*/ 781972 h 2042077"/>
              <a:gd name="connsiteX74" fmla="*/ 916945 w 1359549"/>
              <a:gd name="connsiteY74" fmla="*/ 797280 h 2042077"/>
              <a:gd name="connsiteX75" fmla="*/ 984513 w 1359549"/>
              <a:gd name="connsiteY75" fmla="*/ 883568 h 2042077"/>
              <a:gd name="connsiteX76" fmla="*/ 374251 w 1359549"/>
              <a:gd name="connsiteY76" fmla="*/ 883617 h 2042077"/>
              <a:gd name="connsiteX77" fmla="*/ 442112 w 1359549"/>
              <a:gd name="connsiteY77" fmla="*/ 797133 h 2042077"/>
              <a:gd name="connsiteX78" fmla="*/ 456347 w 1359549"/>
              <a:gd name="connsiteY78" fmla="*/ 782411 h 2042077"/>
              <a:gd name="connsiteX79" fmla="*/ 513190 w 1359549"/>
              <a:gd name="connsiteY79" fmla="*/ 737706 h 2042077"/>
              <a:gd name="connsiteX80" fmla="*/ 642185 w 1359549"/>
              <a:gd name="connsiteY80" fmla="*/ 738096 h 2042077"/>
              <a:gd name="connsiteX81" fmla="*/ 662953 w 1359549"/>
              <a:gd name="connsiteY81" fmla="*/ 716402 h 2042077"/>
              <a:gd name="connsiteX82" fmla="*/ 662758 w 1359549"/>
              <a:gd name="connsiteY82" fmla="*/ 531685 h 2042077"/>
              <a:gd name="connsiteX83" fmla="*/ 648571 w 1359549"/>
              <a:gd name="connsiteY83" fmla="*/ 496292 h 2042077"/>
              <a:gd name="connsiteX84" fmla="*/ 639845 w 1359549"/>
              <a:gd name="connsiteY84" fmla="*/ 438669 h 2042077"/>
              <a:gd name="connsiteX85" fmla="*/ 682746 w 1359549"/>
              <a:gd name="connsiteY85" fmla="*/ 412733 h 2042077"/>
              <a:gd name="connsiteX86" fmla="*/ 776689 w 1359549"/>
              <a:gd name="connsiteY86" fmla="*/ 290213 h 2042077"/>
              <a:gd name="connsiteX87" fmla="*/ 796919 w 1359549"/>
              <a:gd name="connsiteY87" fmla="*/ 296639 h 2042077"/>
              <a:gd name="connsiteX88" fmla="*/ 935030 w 1359549"/>
              <a:gd name="connsiteY88" fmla="*/ 519577 h 2042077"/>
              <a:gd name="connsiteX89" fmla="*/ 912995 w 1359549"/>
              <a:gd name="connsiteY89" fmla="*/ 613373 h 2042077"/>
              <a:gd name="connsiteX90" fmla="*/ 850155 w 1359549"/>
              <a:gd name="connsiteY90" fmla="*/ 637943 h 2042077"/>
              <a:gd name="connsiteX91" fmla="*/ 829095 w 1359549"/>
              <a:gd name="connsiteY91" fmla="*/ 576663 h 2042077"/>
              <a:gd name="connsiteX92" fmla="*/ 754360 w 1359549"/>
              <a:gd name="connsiteY92" fmla="*/ 377663 h 2042077"/>
              <a:gd name="connsiteX93" fmla="*/ 730228 w 1359549"/>
              <a:gd name="connsiteY93" fmla="*/ 315359 h 2042077"/>
              <a:gd name="connsiteX94" fmla="*/ 776689 w 1359549"/>
              <a:gd name="connsiteY94" fmla="*/ 290213 h 2042077"/>
              <a:gd name="connsiteX95" fmla="*/ 579504 w 1359549"/>
              <a:gd name="connsiteY95" fmla="*/ 278868 h 2042077"/>
              <a:gd name="connsiteX96" fmla="*/ 626437 w 1359549"/>
              <a:gd name="connsiteY96" fmla="*/ 300538 h 2042077"/>
              <a:gd name="connsiteX97" fmla="*/ 602842 w 1359549"/>
              <a:gd name="connsiteY97" fmla="*/ 366839 h 2042077"/>
              <a:gd name="connsiteX98" fmla="*/ 516017 w 1359549"/>
              <a:gd name="connsiteY98" fmla="*/ 508120 h 2042077"/>
              <a:gd name="connsiteX99" fmla="*/ 529180 w 1359549"/>
              <a:gd name="connsiteY99" fmla="*/ 561892 h 2042077"/>
              <a:gd name="connsiteX100" fmla="*/ 506608 w 1359549"/>
              <a:gd name="connsiteY100" fmla="*/ 626730 h 2042077"/>
              <a:gd name="connsiteX101" fmla="*/ 443622 w 1359549"/>
              <a:gd name="connsiteY101" fmla="*/ 598698 h 2042077"/>
              <a:gd name="connsiteX102" fmla="*/ 423585 w 1359549"/>
              <a:gd name="connsiteY102" fmla="*/ 507096 h 2042077"/>
              <a:gd name="connsiteX103" fmla="*/ 558771 w 1359549"/>
              <a:gd name="connsiteY103" fmla="*/ 286254 h 2042077"/>
              <a:gd name="connsiteX104" fmla="*/ 579504 w 1359549"/>
              <a:gd name="connsiteY104" fmla="*/ 278868 h 2042077"/>
              <a:gd name="connsiteX105" fmla="*/ 824293 w 1359549"/>
              <a:gd name="connsiteY105" fmla="*/ 152678 h 2042077"/>
              <a:gd name="connsiteX106" fmla="*/ 859759 w 1359549"/>
              <a:gd name="connsiteY106" fmla="*/ 158625 h 2042077"/>
              <a:gd name="connsiteX107" fmla="*/ 1056469 w 1359549"/>
              <a:gd name="connsiteY107" fmla="*/ 364792 h 2042077"/>
              <a:gd name="connsiteX108" fmla="*/ 1086304 w 1359549"/>
              <a:gd name="connsiteY108" fmla="*/ 508754 h 2042077"/>
              <a:gd name="connsiteX109" fmla="*/ 1053739 w 1359549"/>
              <a:gd name="connsiteY109" fmla="*/ 671679 h 2042077"/>
              <a:gd name="connsiteX110" fmla="*/ 989485 w 1359549"/>
              <a:gd name="connsiteY110" fmla="*/ 702489 h 2042077"/>
              <a:gd name="connsiteX111" fmla="*/ 969058 w 1359549"/>
              <a:gd name="connsiteY111" fmla="*/ 636188 h 2042077"/>
              <a:gd name="connsiteX112" fmla="*/ 824220 w 1359549"/>
              <a:gd name="connsiteY112" fmla="*/ 244134 h 2042077"/>
              <a:gd name="connsiteX113" fmla="*/ 797602 w 1359549"/>
              <a:gd name="connsiteY113" fmla="*/ 171739 h 2042077"/>
              <a:gd name="connsiteX114" fmla="*/ 824293 w 1359549"/>
              <a:gd name="connsiteY114" fmla="*/ 152678 h 2042077"/>
              <a:gd name="connsiteX115" fmla="*/ 516454 w 1359549"/>
              <a:gd name="connsiteY115" fmla="*/ 139942 h 2042077"/>
              <a:gd name="connsiteX116" fmla="*/ 562915 w 1359549"/>
              <a:gd name="connsiteY116" fmla="*/ 162038 h 2042077"/>
              <a:gd name="connsiteX117" fmla="*/ 536638 w 1359549"/>
              <a:gd name="connsiteY117" fmla="*/ 229411 h 2042077"/>
              <a:gd name="connsiteX118" fmla="*/ 367424 w 1359549"/>
              <a:gd name="connsiteY118" fmla="*/ 458492 h 2042077"/>
              <a:gd name="connsiteX119" fmla="*/ 383219 w 1359549"/>
              <a:gd name="connsiteY119" fmla="*/ 608839 h 2042077"/>
              <a:gd name="connsiteX120" fmla="*/ 390142 w 1359549"/>
              <a:gd name="connsiteY120" fmla="*/ 626974 h 2042077"/>
              <a:gd name="connsiteX121" fmla="*/ 364694 w 1359549"/>
              <a:gd name="connsiteY121" fmla="*/ 691277 h 2042077"/>
              <a:gd name="connsiteX122" fmla="*/ 304536 w 1359549"/>
              <a:gd name="connsiteY122" fmla="*/ 660125 h 2042077"/>
              <a:gd name="connsiteX123" fmla="*/ 277479 w 1359549"/>
              <a:gd name="connsiteY123" fmla="*/ 572081 h 2042077"/>
              <a:gd name="connsiteX124" fmla="*/ 271434 w 1359549"/>
              <a:gd name="connsiteY124" fmla="*/ 504025 h 2042077"/>
              <a:gd name="connsiteX125" fmla="*/ 495102 w 1359549"/>
              <a:gd name="connsiteY125" fmla="*/ 147315 h 2042077"/>
              <a:gd name="connsiteX126" fmla="*/ 516454 w 1359549"/>
              <a:gd name="connsiteY126" fmla="*/ 139942 h 2042077"/>
              <a:gd name="connsiteX127" fmla="*/ 884818 w 1359549"/>
              <a:gd name="connsiteY127" fmla="*/ 14628 h 2042077"/>
              <a:gd name="connsiteX128" fmla="*/ 919138 w 1359549"/>
              <a:gd name="connsiteY128" fmla="*/ 17979 h 2042077"/>
              <a:gd name="connsiteX129" fmla="*/ 1152801 w 1359549"/>
              <a:gd name="connsiteY129" fmla="*/ 220295 h 2042077"/>
              <a:gd name="connsiteX130" fmla="*/ 1238261 w 1359549"/>
              <a:gd name="connsiteY130" fmla="*/ 520795 h 2042077"/>
              <a:gd name="connsiteX131" fmla="*/ 1194873 w 1359549"/>
              <a:gd name="connsiteY131" fmla="*/ 735688 h 2042077"/>
              <a:gd name="connsiteX132" fmla="*/ 1135835 w 1359549"/>
              <a:gd name="connsiteY132" fmla="*/ 768059 h 2042077"/>
              <a:gd name="connsiteX133" fmla="*/ 1109120 w 1359549"/>
              <a:gd name="connsiteY133" fmla="*/ 701563 h 2042077"/>
              <a:gd name="connsiteX134" fmla="*/ 1148170 w 1359549"/>
              <a:gd name="connsiteY134" fmla="*/ 503440 h 2042077"/>
              <a:gd name="connsiteX135" fmla="*/ 901539 w 1359549"/>
              <a:gd name="connsiteY135" fmla="*/ 113531 h 2042077"/>
              <a:gd name="connsiteX136" fmla="*/ 874336 w 1359549"/>
              <a:gd name="connsiteY136" fmla="*/ 97540 h 2042077"/>
              <a:gd name="connsiteX137" fmla="*/ 859565 w 1359549"/>
              <a:gd name="connsiteY137" fmla="*/ 34311 h 2042077"/>
              <a:gd name="connsiteX138" fmla="*/ 884818 w 1359549"/>
              <a:gd name="connsiteY138" fmla="*/ 14628 h 2042077"/>
              <a:gd name="connsiteX139" fmla="*/ 458628 w 1359549"/>
              <a:gd name="connsiteY139" fmla="*/ 218 h 2042077"/>
              <a:gd name="connsiteX140" fmla="*/ 505048 w 1359549"/>
              <a:gd name="connsiteY140" fmla="*/ 35579 h 2042077"/>
              <a:gd name="connsiteX141" fmla="*/ 481404 w 1359549"/>
              <a:gd name="connsiteY141" fmla="*/ 86572 h 2042077"/>
              <a:gd name="connsiteX142" fmla="*/ 389216 w 1359549"/>
              <a:gd name="connsiteY142" fmla="*/ 140247 h 2042077"/>
              <a:gd name="connsiteX143" fmla="*/ 213274 w 1359549"/>
              <a:gd name="connsiteY143" fmla="*/ 465220 h 2042077"/>
              <a:gd name="connsiteX144" fmla="*/ 248375 w 1359549"/>
              <a:gd name="connsiteY144" fmla="*/ 682746 h 2042077"/>
              <a:gd name="connsiteX145" fmla="*/ 251056 w 1359549"/>
              <a:gd name="connsiteY145" fmla="*/ 731155 h 2042077"/>
              <a:gd name="connsiteX146" fmla="*/ 207424 w 1359549"/>
              <a:gd name="connsiteY146" fmla="*/ 757481 h 2042077"/>
              <a:gd name="connsiteX147" fmla="*/ 165352 w 1359549"/>
              <a:gd name="connsiteY147" fmla="*/ 725257 h 2042077"/>
              <a:gd name="connsiteX148" fmla="*/ 119039 w 1359549"/>
              <a:gd name="connsiteY148" fmla="*/ 503051 h 2042077"/>
              <a:gd name="connsiteX149" fmla="*/ 434554 w 1359549"/>
              <a:gd name="connsiteY149" fmla="*/ 7450 h 2042077"/>
              <a:gd name="connsiteX150" fmla="*/ 458628 w 1359549"/>
              <a:gd name="connsiteY150" fmla="*/ 218 h 204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359549" h="2042077">
                <a:moveTo>
                  <a:pt x="976031" y="1662296"/>
                </a:moveTo>
                <a:cubicBezTo>
                  <a:pt x="876970" y="1662588"/>
                  <a:pt x="484038" y="1662344"/>
                  <a:pt x="386634" y="1662539"/>
                </a:cubicBezTo>
                <a:cubicBezTo>
                  <a:pt x="355628" y="1662637"/>
                  <a:pt x="337151" y="1678432"/>
                  <a:pt x="337396" y="1703685"/>
                </a:cubicBezTo>
                <a:cubicBezTo>
                  <a:pt x="337591" y="1728987"/>
                  <a:pt x="356408" y="1745026"/>
                  <a:pt x="386829" y="1745172"/>
                </a:cubicBezTo>
                <a:cubicBezTo>
                  <a:pt x="428218" y="1745416"/>
                  <a:pt x="816275" y="1745074"/>
                  <a:pt x="968913" y="1745416"/>
                </a:cubicBezTo>
                <a:cubicBezTo>
                  <a:pt x="987878" y="1745416"/>
                  <a:pt x="1004599" y="1742344"/>
                  <a:pt x="1015422" y="1725233"/>
                </a:cubicBezTo>
                <a:cubicBezTo>
                  <a:pt x="1023904" y="1711777"/>
                  <a:pt x="1024294" y="1697542"/>
                  <a:pt x="1016641" y="1683697"/>
                </a:cubicBezTo>
                <a:cubicBezTo>
                  <a:pt x="1007914" y="1667951"/>
                  <a:pt x="993777" y="1662247"/>
                  <a:pt x="976031" y="1662296"/>
                </a:cubicBezTo>
                <a:close/>
                <a:moveTo>
                  <a:pt x="426853" y="1191022"/>
                </a:moveTo>
                <a:cubicBezTo>
                  <a:pt x="404525" y="1190437"/>
                  <a:pt x="396481" y="1200675"/>
                  <a:pt x="396822" y="1221783"/>
                </a:cubicBezTo>
                <a:cubicBezTo>
                  <a:pt x="397456" y="1258200"/>
                  <a:pt x="397505" y="1405428"/>
                  <a:pt x="396822" y="1442625"/>
                </a:cubicBezTo>
                <a:cubicBezTo>
                  <a:pt x="396481" y="1463441"/>
                  <a:pt x="406134" y="1471778"/>
                  <a:pt x="426268" y="1471534"/>
                </a:cubicBezTo>
                <a:cubicBezTo>
                  <a:pt x="461905" y="1471095"/>
                  <a:pt x="497542" y="1471046"/>
                  <a:pt x="533179" y="1471534"/>
                </a:cubicBezTo>
                <a:cubicBezTo>
                  <a:pt x="554727" y="1471826"/>
                  <a:pt x="563892" y="1462076"/>
                  <a:pt x="563794" y="1440675"/>
                </a:cubicBezTo>
                <a:cubicBezTo>
                  <a:pt x="563404" y="1367889"/>
                  <a:pt x="563453" y="1295056"/>
                  <a:pt x="563794" y="1222271"/>
                </a:cubicBezTo>
                <a:cubicBezTo>
                  <a:pt x="563892" y="1201455"/>
                  <a:pt x="555994" y="1190632"/>
                  <a:pt x="533764" y="1191071"/>
                </a:cubicBezTo>
                <a:cubicBezTo>
                  <a:pt x="498127" y="1191802"/>
                  <a:pt x="462490" y="1191948"/>
                  <a:pt x="426853" y="1191022"/>
                </a:cubicBezTo>
                <a:close/>
                <a:moveTo>
                  <a:pt x="827341" y="1190972"/>
                </a:moveTo>
                <a:cubicBezTo>
                  <a:pt x="804038" y="1190241"/>
                  <a:pt x="795165" y="1200576"/>
                  <a:pt x="795506" y="1222807"/>
                </a:cubicBezTo>
                <a:cubicBezTo>
                  <a:pt x="796091" y="1259224"/>
                  <a:pt x="795994" y="1404891"/>
                  <a:pt x="795506" y="1441308"/>
                </a:cubicBezTo>
                <a:cubicBezTo>
                  <a:pt x="795312" y="1461101"/>
                  <a:pt x="803063" y="1471729"/>
                  <a:pt x="824026" y="1471534"/>
                </a:cubicBezTo>
                <a:cubicBezTo>
                  <a:pt x="861320" y="1471193"/>
                  <a:pt x="898566" y="1471388"/>
                  <a:pt x="935860" y="1471436"/>
                </a:cubicBezTo>
                <a:cubicBezTo>
                  <a:pt x="953849" y="1471436"/>
                  <a:pt x="962868" y="1462369"/>
                  <a:pt x="962868" y="1444574"/>
                </a:cubicBezTo>
                <a:cubicBezTo>
                  <a:pt x="962966" y="1369303"/>
                  <a:pt x="962966" y="1294081"/>
                  <a:pt x="962868" y="1218809"/>
                </a:cubicBezTo>
                <a:cubicBezTo>
                  <a:pt x="962868" y="1200138"/>
                  <a:pt x="953800" y="1190826"/>
                  <a:pt x="934300" y="1191118"/>
                </a:cubicBezTo>
                <a:cubicBezTo>
                  <a:pt x="898663" y="1191606"/>
                  <a:pt x="862977" y="1192045"/>
                  <a:pt x="827341" y="1190972"/>
                </a:cubicBezTo>
                <a:close/>
                <a:moveTo>
                  <a:pt x="100824" y="1063343"/>
                </a:moveTo>
                <a:cubicBezTo>
                  <a:pt x="100824" y="1214324"/>
                  <a:pt x="100239" y="1365306"/>
                  <a:pt x="101409" y="1516288"/>
                </a:cubicBezTo>
                <a:cubicBezTo>
                  <a:pt x="101604" y="1540370"/>
                  <a:pt x="95852" y="1550852"/>
                  <a:pt x="71233" y="1546610"/>
                </a:cubicBezTo>
                <a:cubicBezTo>
                  <a:pt x="27065" y="1534813"/>
                  <a:pt x="1276" y="1504392"/>
                  <a:pt x="740" y="1457152"/>
                </a:cubicBezTo>
                <a:cubicBezTo>
                  <a:pt x="-430" y="1356726"/>
                  <a:pt x="8" y="1256250"/>
                  <a:pt x="545" y="1155775"/>
                </a:cubicBezTo>
                <a:cubicBezTo>
                  <a:pt x="788" y="1107072"/>
                  <a:pt x="36766" y="1062270"/>
                  <a:pt x="100824" y="1063343"/>
                </a:cubicBezTo>
                <a:close/>
                <a:moveTo>
                  <a:pt x="1257596" y="1063050"/>
                </a:moveTo>
                <a:cubicBezTo>
                  <a:pt x="1330040" y="1068559"/>
                  <a:pt x="1359486" y="1100539"/>
                  <a:pt x="1359486" y="1173763"/>
                </a:cubicBezTo>
                <a:cubicBezTo>
                  <a:pt x="1359486" y="1267852"/>
                  <a:pt x="1359681" y="1361942"/>
                  <a:pt x="1359388" y="1456031"/>
                </a:cubicBezTo>
                <a:cubicBezTo>
                  <a:pt x="1359242" y="1502490"/>
                  <a:pt x="1332283" y="1535933"/>
                  <a:pt x="1287432" y="1546853"/>
                </a:cubicBezTo>
                <a:cubicBezTo>
                  <a:pt x="1263056" y="1550802"/>
                  <a:pt x="1256963" y="1540662"/>
                  <a:pt x="1257158" y="1516384"/>
                </a:cubicBezTo>
                <a:cubicBezTo>
                  <a:pt x="1258328" y="1365257"/>
                  <a:pt x="1257645" y="1214178"/>
                  <a:pt x="1257596" y="1063050"/>
                </a:cubicBezTo>
                <a:close/>
                <a:moveTo>
                  <a:pt x="314335" y="1037213"/>
                </a:moveTo>
                <a:cubicBezTo>
                  <a:pt x="557943" y="1036969"/>
                  <a:pt x="801600" y="1036920"/>
                  <a:pt x="1045207" y="1037262"/>
                </a:cubicBezTo>
                <a:cubicBezTo>
                  <a:pt x="1093909" y="1037310"/>
                  <a:pt x="1120186" y="1064465"/>
                  <a:pt x="1120186" y="1113069"/>
                </a:cubicBezTo>
                <a:cubicBezTo>
                  <a:pt x="1120284" y="1356336"/>
                  <a:pt x="1120284" y="1599603"/>
                  <a:pt x="1120186" y="1842821"/>
                </a:cubicBezTo>
                <a:cubicBezTo>
                  <a:pt x="1120186" y="1891864"/>
                  <a:pt x="1094543" y="1916922"/>
                  <a:pt x="1044622" y="1916971"/>
                </a:cubicBezTo>
                <a:cubicBezTo>
                  <a:pt x="922014" y="1917020"/>
                  <a:pt x="434750" y="1917068"/>
                  <a:pt x="313750" y="1916922"/>
                </a:cubicBezTo>
                <a:cubicBezTo>
                  <a:pt x="264658" y="1916873"/>
                  <a:pt x="238577" y="1891133"/>
                  <a:pt x="238528" y="1842187"/>
                </a:cubicBezTo>
                <a:cubicBezTo>
                  <a:pt x="238382" y="1598921"/>
                  <a:pt x="238382" y="1355654"/>
                  <a:pt x="238528" y="1112436"/>
                </a:cubicBezTo>
                <a:cubicBezTo>
                  <a:pt x="238577" y="1064465"/>
                  <a:pt x="265682" y="1037262"/>
                  <a:pt x="314335" y="1037213"/>
                </a:cubicBezTo>
                <a:close/>
                <a:moveTo>
                  <a:pt x="561404" y="1015487"/>
                </a:moveTo>
                <a:cubicBezTo>
                  <a:pt x="445605" y="1015489"/>
                  <a:pt x="343343" y="1015501"/>
                  <a:pt x="295226" y="1015519"/>
                </a:cubicBezTo>
                <a:cubicBezTo>
                  <a:pt x="246036" y="1015568"/>
                  <a:pt x="223660" y="1035068"/>
                  <a:pt x="217420" y="1082990"/>
                </a:cubicBezTo>
                <a:cubicBezTo>
                  <a:pt x="215860" y="1094983"/>
                  <a:pt x="215957" y="1856374"/>
                  <a:pt x="217371" y="1868415"/>
                </a:cubicBezTo>
                <a:cubicBezTo>
                  <a:pt x="223367" y="1919165"/>
                  <a:pt x="247499" y="1940371"/>
                  <a:pt x="299028" y="1940371"/>
                </a:cubicBezTo>
                <a:cubicBezTo>
                  <a:pt x="552435" y="1940371"/>
                  <a:pt x="805890" y="1940371"/>
                  <a:pt x="1059297" y="1940371"/>
                </a:cubicBezTo>
                <a:cubicBezTo>
                  <a:pt x="1115897" y="1940371"/>
                  <a:pt x="1143831" y="1913851"/>
                  <a:pt x="1143880" y="1857739"/>
                </a:cubicBezTo>
                <a:cubicBezTo>
                  <a:pt x="1144172" y="1603113"/>
                  <a:pt x="1144172" y="1348439"/>
                  <a:pt x="1143880" y="1093764"/>
                </a:cubicBezTo>
                <a:cubicBezTo>
                  <a:pt x="1143831" y="1043648"/>
                  <a:pt x="1114970" y="1015617"/>
                  <a:pt x="1065196" y="1015568"/>
                </a:cubicBezTo>
                <a:cubicBezTo>
                  <a:pt x="985001" y="1015507"/>
                  <a:pt x="754402" y="1015484"/>
                  <a:pt x="561404" y="1015487"/>
                </a:cubicBezTo>
                <a:close/>
                <a:moveTo>
                  <a:pt x="224049" y="913726"/>
                </a:moveTo>
                <a:cubicBezTo>
                  <a:pt x="528156" y="913385"/>
                  <a:pt x="832264" y="913385"/>
                  <a:pt x="1136371" y="913775"/>
                </a:cubicBezTo>
                <a:cubicBezTo>
                  <a:pt x="1197163" y="913873"/>
                  <a:pt x="1229924" y="948681"/>
                  <a:pt x="1229973" y="1010984"/>
                </a:cubicBezTo>
                <a:cubicBezTo>
                  <a:pt x="1230119" y="1322941"/>
                  <a:pt x="1230119" y="1634946"/>
                  <a:pt x="1229973" y="1946903"/>
                </a:cubicBezTo>
                <a:cubicBezTo>
                  <a:pt x="1229924" y="2009840"/>
                  <a:pt x="1197943" y="2041918"/>
                  <a:pt x="1135640" y="2041967"/>
                </a:cubicBezTo>
                <a:cubicBezTo>
                  <a:pt x="982611" y="2042114"/>
                  <a:pt x="374396" y="2042114"/>
                  <a:pt x="223317" y="2041967"/>
                </a:cubicBezTo>
                <a:cubicBezTo>
                  <a:pt x="161989" y="2041918"/>
                  <a:pt x="129472" y="2008914"/>
                  <a:pt x="129423" y="1946123"/>
                </a:cubicBezTo>
                <a:cubicBezTo>
                  <a:pt x="129228" y="1634166"/>
                  <a:pt x="129228" y="1322161"/>
                  <a:pt x="129423" y="1010204"/>
                </a:cubicBezTo>
                <a:cubicBezTo>
                  <a:pt x="129472" y="948681"/>
                  <a:pt x="163305" y="913824"/>
                  <a:pt x="224049" y="913726"/>
                </a:cubicBezTo>
                <a:close/>
                <a:moveTo>
                  <a:pt x="682746" y="412733"/>
                </a:moveTo>
                <a:cubicBezTo>
                  <a:pt x="705268" y="415122"/>
                  <a:pt x="719601" y="429357"/>
                  <a:pt x="724330" y="451149"/>
                </a:cubicBezTo>
                <a:cubicBezTo>
                  <a:pt x="728864" y="472160"/>
                  <a:pt x="720089" y="489662"/>
                  <a:pt x="703221" y="501898"/>
                </a:cubicBezTo>
                <a:cubicBezTo>
                  <a:pt x="695031" y="507846"/>
                  <a:pt x="691765" y="513452"/>
                  <a:pt x="691862" y="523495"/>
                </a:cubicBezTo>
                <a:cubicBezTo>
                  <a:pt x="692301" y="589113"/>
                  <a:pt x="692496" y="654732"/>
                  <a:pt x="691765" y="720351"/>
                </a:cubicBezTo>
                <a:cubicBezTo>
                  <a:pt x="691618" y="734245"/>
                  <a:pt x="695518" y="738242"/>
                  <a:pt x="709412" y="737950"/>
                </a:cubicBezTo>
                <a:cubicBezTo>
                  <a:pt x="754848" y="737121"/>
                  <a:pt x="800284" y="737511"/>
                  <a:pt x="845719" y="737706"/>
                </a:cubicBezTo>
                <a:cubicBezTo>
                  <a:pt x="877749" y="737852"/>
                  <a:pt x="895445" y="751307"/>
                  <a:pt x="903538" y="781972"/>
                </a:cubicBezTo>
                <a:cubicBezTo>
                  <a:pt x="905585" y="789772"/>
                  <a:pt x="905537" y="795183"/>
                  <a:pt x="916945" y="797280"/>
                </a:cubicBezTo>
                <a:cubicBezTo>
                  <a:pt x="967597" y="806591"/>
                  <a:pt x="985196" y="830187"/>
                  <a:pt x="984513" y="883568"/>
                </a:cubicBezTo>
                <a:cubicBezTo>
                  <a:pt x="781076" y="883568"/>
                  <a:pt x="577639" y="883617"/>
                  <a:pt x="374251" y="883617"/>
                </a:cubicBezTo>
                <a:cubicBezTo>
                  <a:pt x="374006" y="830527"/>
                  <a:pt x="392191" y="806396"/>
                  <a:pt x="442112" y="797133"/>
                </a:cubicBezTo>
                <a:cubicBezTo>
                  <a:pt x="452593" y="795183"/>
                  <a:pt x="454494" y="791381"/>
                  <a:pt x="456347" y="782411"/>
                </a:cubicBezTo>
                <a:cubicBezTo>
                  <a:pt x="462684" y="751892"/>
                  <a:pt x="480966" y="737852"/>
                  <a:pt x="513190" y="737706"/>
                </a:cubicBezTo>
                <a:cubicBezTo>
                  <a:pt x="556189" y="737462"/>
                  <a:pt x="599235" y="736682"/>
                  <a:pt x="642185" y="738096"/>
                </a:cubicBezTo>
                <a:cubicBezTo>
                  <a:pt x="659979" y="738681"/>
                  <a:pt x="663245" y="732782"/>
                  <a:pt x="662953" y="716402"/>
                </a:cubicBezTo>
                <a:cubicBezTo>
                  <a:pt x="661978" y="654829"/>
                  <a:pt x="662270" y="593258"/>
                  <a:pt x="662758" y="531685"/>
                </a:cubicBezTo>
                <a:cubicBezTo>
                  <a:pt x="662855" y="517450"/>
                  <a:pt x="660564" y="506822"/>
                  <a:pt x="648571" y="496292"/>
                </a:cubicBezTo>
                <a:cubicBezTo>
                  <a:pt x="631021" y="480936"/>
                  <a:pt x="628876" y="459729"/>
                  <a:pt x="639845" y="438669"/>
                </a:cubicBezTo>
                <a:cubicBezTo>
                  <a:pt x="648717" y="421557"/>
                  <a:pt x="662904" y="410588"/>
                  <a:pt x="682746" y="412733"/>
                </a:cubicBezTo>
                <a:close/>
                <a:moveTo>
                  <a:pt x="776689" y="290213"/>
                </a:moveTo>
                <a:cubicBezTo>
                  <a:pt x="783254" y="291020"/>
                  <a:pt x="790070" y="293129"/>
                  <a:pt x="796919" y="296639"/>
                </a:cubicBezTo>
                <a:cubicBezTo>
                  <a:pt x="887742" y="343099"/>
                  <a:pt x="929960" y="419978"/>
                  <a:pt x="935030" y="519577"/>
                </a:cubicBezTo>
                <a:cubicBezTo>
                  <a:pt x="932105" y="552093"/>
                  <a:pt x="928839" y="584220"/>
                  <a:pt x="912995" y="613373"/>
                </a:cubicBezTo>
                <a:cubicBezTo>
                  <a:pt x="898419" y="640186"/>
                  <a:pt x="874969" y="649254"/>
                  <a:pt x="850155" y="637943"/>
                </a:cubicBezTo>
                <a:cubicBezTo>
                  <a:pt x="827243" y="627462"/>
                  <a:pt x="816078" y="602648"/>
                  <a:pt x="829095" y="576663"/>
                </a:cubicBezTo>
                <a:cubicBezTo>
                  <a:pt x="864195" y="506560"/>
                  <a:pt x="826365" y="409692"/>
                  <a:pt x="754360" y="377663"/>
                </a:cubicBezTo>
                <a:cubicBezTo>
                  <a:pt x="726816" y="365426"/>
                  <a:pt x="718528" y="338321"/>
                  <a:pt x="730228" y="315359"/>
                </a:cubicBezTo>
                <a:cubicBezTo>
                  <a:pt x="739552" y="297077"/>
                  <a:pt x="756993" y="287790"/>
                  <a:pt x="776689" y="290213"/>
                </a:cubicBezTo>
                <a:close/>
                <a:moveTo>
                  <a:pt x="579504" y="278868"/>
                </a:moveTo>
                <a:cubicBezTo>
                  <a:pt x="599454" y="275356"/>
                  <a:pt x="616565" y="283244"/>
                  <a:pt x="626437" y="300538"/>
                </a:cubicBezTo>
                <a:cubicBezTo>
                  <a:pt x="640917" y="326035"/>
                  <a:pt x="633847" y="349874"/>
                  <a:pt x="602842" y="366839"/>
                </a:cubicBezTo>
                <a:cubicBezTo>
                  <a:pt x="546437" y="397699"/>
                  <a:pt x="517528" y="444305"/>
                  <a:pt x="516017" y="508120"/>
                </a:cubicBezTo>
                <a:cubicBezTo>
                  <a:pt x="515578" y="527132"/>
                  <a:pt x="522354" y="544439"/>
                  <a:pt x="529180" y="561892"/>
                </a:cubicBezTo>
                <a:cubicBezTo>
                  <a:pt x="541270" y="592751"/>
                  <a:pt x="533275" y="614786"/>
                  <a:pt x="506608" y="626730"/>
                </a:cubicBezTo>
                <a:cubicBezTo>
                  <a:pt x="481062" y="638187"/>
                  <a:pt x="457613" y="628095"/>
                  <a:pt x="443622" y="598698"/>
                </a:cubicBezTo>
                <a:cubicBezTo>
                  <a:pt x="429776" y="569692"/>
                  <a:pt x="426071" y="538345"/>
                  <a:pt x="423585" y="507096"/>
                </a:cubicBezTo>
                <a:cubicBezTo>
                  <a:pt x="428703" y="408765"/>
                  <a:pt x="470434" y="333104"/>
                  <a:pt x="558771" y="286254"/>
                </a:cubicBezTo>
                <a:cubicBezTo>
                  <a:pt x="565889" y="282476"/>
                  <a:pt x="572854" y="280039"/>
                  <a:pt x="579504" y="278868"/>
                </a:cubicBezTo>
                <a:close/>
                <a:moveTo>
                  <a:pt x="824293" y="152678"/>
                </a:moveTo>
                <a:cubicBezTo>
                  <a:pt x="834640" y="150435"/>
                  <a:pt x="846450" y="152361"/>
                  <a:pt x="859759" y="158625"/>
                </a:cubicBezTo>
                <a:cubicBezTo>
                  <a:pt x="951996" y="201916"/>
                  <a:pt x="1016493" y="271776"/>
                  <a:pt x="1056469" y="364792"/>
                </a:cubicBezTo>
                <a:cubicBezTo>
                  <a:pt x="1077919" y="414713"/>
                  <a:pt x="1084793" y="467413"/>
                  <a:pt x="1086304" y="508754"/>
                </a:cubicBezTo>
                <a:cubicBezTo>
                  <a:pt x="1086938" y="573787"/>
                  <a:pt x="1073434" y="623513"/>
                  <a:pt x="1053739" y="671679"/>
                </a:cubicBezTo>
                <a:cubicBezTo>
                  <a:pt x="1041209" y="702245"/>
                  <a:pt x="1016200" y="713458"/>
                  <a:pt x="989485" y="702489"/>
                </a:cubicBezTo>
                <a:cubicBezTo>
                  <a:pt x="965597" y="692642"/>
                  <a:pt x="956139" y="665438"/>
                  <a:pt x="969058" y="636188"/>
                </a:cubicBezTo>
                <a:cubicBezTo>
                  <a:pt x="1033166" y="490764"/>
                  <a:pt x="970862" y="316529"/>
                  <a:pt x="824220" y="244134"/>
                </a:cubicBezTo>
                <a:cubicBezTo>
                  <a:pt x="788095" y="226291"/>
                  <a:pt x="778833" y="197967"/>
                  <a:pt x="797602" y="171739"/>
                </a:cubicBezTo>
                <a:cubicBezTo>
                  <a:pt x="805061" y="161331"/>
                  <a:pt x="813946" y="154920"/>
                  <a:pt x="824293" y="152678"/>
                </a:cubicBezTo>
                <a:close/>
                <a:moveTo>
                  <a:pt x="516454" y="139942"/>
                </a:moveTo>
                <a:cubicBezTo>
                  <a:pt x="536726" y="136435"/>
                  <a:pt x="553371" y="144342"/>
                  <a:pt x="562915" y="162038"/>
                </a:cubicBezTo>
                <a:cubicBezTo>
                  <a:pt x="577150" y="188412"/>
                  <a:pt x="568131" y="212983"/>
                  <a:pt x="536638" y="229411"/>
                </a:cubicBezTo>
                <a:cubicBezTo>
                  <a:pt x="442841" y="278406"/>
                  <a:pt x="383317" y="353238"/>
                  <a:pt x="367424" y="458492"/>
                </a:cubicBezTo>
                <a:cubicBezTo>
                  <a:pt x="359770" y="509144"/>
                  <a:pt x="362061" y="560381"/>
                  <a:pt x="383219" y="608839"/>
                </a:cubicBezTo>
                <a:cubicBezTo>
                  <a:pt x="385803" y="614787"/>
                  <a:pt x="388094" y="620832"/>
                  <a:pt x="390142" y="626974"/>
                </a:cubicBezTo>
                <a:cubicBezTo>
                  <a:pt x="400331" y="657249"/>
                  <a:pt x="390727" y="681380"/>
                  <a:pt x="364694" y="691277"/>
                </a:cubicBezTo>
                <a:cubicBezTo>
                  <a:pt x="341098" y="700247"/>
                  <a:pt x="316138" y="688108"/>
                  <a:pt x="304536" y="660125"/>
                </a:cubicBezTo>
                <a:cubicBezTo>
                  <a:pt x="292738" y="631703"/>
                  <a:pt x="283231" y="602355"/>
                  <a:pt x="277479" y="572081"/>
                </a:cubicBezTo>
                <a:cubicBezTo>
                  <a:pt x="273286" y="549851"/>
                  <a:pt x="270264" y="527328"/>
                  <a:pt x="271434" y="504025"/>
                </a:cubicBezTo>
                <a:cubicBezTo>
                  <a:pt x="278551" y="343196"/>
                  <a:pt x="348850" y="221465"/>
                  <a:pt x="495102" y="147315"/>
                </a:cubicBezTo>
                <a:cubicBezTo>
                  <a:pt x="502537" y="143549"/>
                  <a:pt x="509697" y="141112"/>
                  <a:pt x="516454" y="139942"/>
                </a:cubicBezTo>
                <a:close/>
                <a:moveTo>
                  <a:pt x="884818" y="14628"/>
                </a:moveTo>
                <a:cubicBezTo>
                  <a:pt x="895275" y="11715"/>
                  <a:pt x="907243" y="12641"/>
                  <a:pt x="919138" y="17979"/>
                </a:cubicBezTo>
                <a:cubicBezTo>
                  <a:pt x="1017225" y="62099"/>
                  <a:pt x="1094983" y="129960"/>
                  <a:pt x="1152801" y="220295"/>
                </a:cubicBezTo>
                <a:cubicBezTo>
                  <a:pt x="1203648" y="299710"/>
                  <a:pt x="1242356" y="399454"/>
                  <a:pt x="1238261" y="520795"/>
                </a:cubicBezTo>
                <a:cubicBezTo>
                  <a:pt x="1241479" y="593043"/>
                  <a:pt x="1226561" y="666072"/>
                  <a:pt x="1194873" y="735688"/>
                </a:cubicBezTo>
                <a:cubicBezTo>
                  <a:pt x="1181272" y="765524"/>
                  <a:pt x="1159334" y="776980"/>
                  <a:pt x="1135835" y="768059"/>
                </a:cubicBezTo>
                <a:cubicBezTo>
                  <a:pt x="1106683" y="757041"/>
                  <a:pt x="1095811" y="733007"/>
                  <a:pt x="1109120" y="701563"/>
                </a:cubicBezTo>
                <a:cubicBezTo>
                  <a:pt x="1136031" y="638040"/>
                  <a:pt x="1153581" y="571934"/>
                  <a:pt x="1148170" y="503440"/>
                </a:cubicBezTo>
                <a:cubicBezTo>
                  <a:pt x="1134520" y="331252"/>
                  <a:pt x="1064074" y="192848"/>
                  <a:pt x="901539" y="113531"/>
                </a:cubicBezTo>
                <a:cubicBezTo>
                  <a:pt x="892131" y="108948"/>
                  <a:pt x="882917" y="103537"/>
                  <a:pt x="874336" y="97540"/>
                </a:cubicBezTo>
                <a:cubicBezTo>
                  <a:pt x="850400" y="80868"/>
                  <a:pt x="845427" y="58589"/>
                  <a:pt x="859565" y="34311"/>
                </a:cubicBezTo>
                <a:cubicBezTo>
                  <a:pt x="865415" y="24292"/>
                  <a:pt x="874361" y="17540"/>
                  <a:pt x="884818" y="14628"/>
                </a:cubicBezTo>
                <a:close/>
                <a:moveTo>
                  <a:pt x="458628" y="218"/>
                </a:moveTo>
                <a:cubicBezTo>
                  <a:pt x="481327" y="-1871"/>
                  <a:pt x="499124" y="11082"/>
                  <a:pt x="505048" y="35579"/>
                </a:cubicBezTo>
                <a:cubicBezTo>
                  <a:pt x="510654" y="58735"/>
                  <a:pt x="500075" y="74433"/>
                  <a:pt x="481404" y="86572"/>
                </a:cubicBezTo>
                <a:cubicBezTo>
                  <a:pt x="451568" y="105975"/>
                  <a:pt x="418271" y="118796"/>
                  <a:pt x="389216" y="140247"/>
                </a:cubicBezTo>
                <a:cubicBezTo>
                  <a:pt x="279283" y="221466"/>
                  <a:pt x="228484" y="333641"/>
                  <a:pt x="213274" y="465220"/>
                </a:cubicBezTo>
                <a:cubicBezTo>
                  <a:pt x="204548" y="540881"/>
                  <a:pt x="218490" y="613081"/>
                  <a:pt x="248375" y="682746"/>
                </a:cubicBezTo>
                <a:cubicBezTo>
                  <a:pt x="255005" y="698249"/>
                  <a:pt x="262269" y="714483"/>
                  <a:pt x="251056" y="731155"/>
                </a:cubicBezTo>
                <a:cubicBezTo>
                  <a:pt x="240623" y="746610"/>
                  <a:pt x="227363" y="758456"/>
                  <a:pt x="207424" y="757481"/>
                </a:cubicBezTo>
                <a:cubicBezTo>
                  <a:pt x="186461" y="756408"/>
                  <a:pt x="173494" y="743245"/>
                  <a:pt x="165352" y="725257"/>
                </a:cubicBezTo>
                <a:cubicBezTo>
                  <a:pt x="133567" y="654909"/>
                  <a:pt x="117333" y="581393"/>
                  <a:pt x="119039" y="503051"/>
                </a:cubicBezTo>
                <a:cubicBezTo>
                  <a:pt x="128984" y="277822"/>
                  <a:pt x="229069" y="109241"/>
                  <a:pt x="434554" y="7450"/>
                </a:cubicBezTo>
                <a:cubicBezTo>
                  <a:pt x="442951" y="3281"/>
                  <a:pt x="451062" y="914"/>
                  <a:pt x="458628" y="21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5D302F-1D13-4149-AEAD-F82D95354617}"/>
              </a:ext>
            </a:extLst>
          </p:cNvPr>
          <p:cNvSpPr txBox="1"/>
          <p:nvPr/>
        </p:nvSpPr>
        <p:spPr>
          <a:xfrm>
            <a:off x="602879" y="3755241"/>
            <a:ext cx="41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6543C80-CD65-48C3-94AB-78DAB48602F0}"/>
              </a:ext>
            </a:extLst>
          </p:cNvPr>
          <p:cNvSpPr/>
          <p:nvPr/>
        </p:nvSpPr>
        <p:spPr>
          <a:xfrm>
            <a:off x="7626484" y="223736"/>
            <a:ext cx="4387175" cy="641052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28A3791-EBD5-4513-A000-72FE2FB21667}"/>
              </a:ext>
            </a:extLst>
          </p:cNvPr>
          <p:cNvGrpSpPr/>
          <p:nvPr/>
        </p:nvGrpSpPr>
        <p:grpSpPr>
          <a:xfrm>
            <a:off x="8094412" y="562765"/>
            <a:ext cx="3510002" cy="2270665"/>
            <a:chOff x="824606" y="1125559"/>
            <a:chExt cx="3510002" cy="2270665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158C2D5F-90AA-4B01-A9C6-9E80B40B0F4B}"/>
                </a:ext>
              </a:extLst>
            </p:cNvPr>
            <p:cNvSpPr/>
            <p:nvPr/>
          </p:nvSpPr>
          <p:spPr>
            <a:xfrm>
              <a:off x="824606" y="1125559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5A01C246-F03A-4FDF-8E50-D14A70FDFE12}"/>
                </a:ext>
              </a:extLst>
            </p:cNvPr>
            <p:cNvSpPr/>
            <p:nvPr/>
          </p:nvSpPr>
          <p:spPr>
            <a:xfrm rot="10800000">
              <a:off x="3694712" y="2892917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601704-068C-4B35-B978-EEA5033A5757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AACC0E-BDBA-472F-B2A0-4690F7168BF3}"/>
              </a:ext>
            </a:extLst>
          </p:cNvPr>
          <p:cNvSpPr txBox="1"/>
          <p:nvPr/>
        </p:nvSpPr>
        <p:spPr>
          <a:xfrm>
            <a:off x="9324063" y="4259414"/>
            <a:ext cx="2280351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Designed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3A740AC-14E3-4FDD-9487-4B4637BA1186}"/>
              </a:ext>
            </a:extLst>
          </p:cNvPr>
          <p:cNvGrpSpPr/>
          <p:nvPr/>
        </p:nvGrpSpPr>
        <p:grpSpPr>
          <a:xfrm>
            <a:off x="871009" y="1968746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3B99247C-DBA3-4254-BEA6-714F5801E7CB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2322302F-F700-4DE4-A0E5-6888D373840A}"/>
                </a:ext>
              </a:extLst>
            </p:cNvPr>
            <p:cNvSpPr/>
            <p:nvPr/>
          </p:nvSpPr>
          <p:spPr>
            <a:xfrm>
              <a:off x="2599186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C85E88EA-E0B2-4C16-A678-FAE86C78C001}"/>
                </a:ext>
              </a:extLst>
            </p:cNvPr>
            <p:cNvSpPr/>
            <p:nvPr/>
          </p:nvSpPr>
          <p:spPr>
            <a:xfrm>
              <a:off x="2962102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8BCEA938-382F-43C0-8BD2-347C0408E392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37">
            <a:extLst>
              <a:ext uri="{FF2B5EF4-FFF2-40B4-BE49-F238E27FC236}">
                <a16:creationId xmlns:a16="http://schemas.microsoft.com/office/drawing/2014/main" id="{1AD49A22-AFD6-42DA-B30A-2C056470A3B1}"/>
              </a:ext>
            </a:extLst>
          </p:cNvPr>
          <p:cNvSpPr/>
          <p:nvPr/>
        </p:nvSpPr>
        <p:spPr>
          <a:xfrm>
            <a:off x="5965457" y="5534613"/>
            <a:ext cx="676755" cy="67675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5554A-DD18-4685-8D0F-5196E02D1277}"/>
              </a:ext>
            </a:extLst>
          </p:cNvPr>
          <p:cNvSpPr txBox="1"/>
          <p:nvPr/>
        </p:nvSpPr>
        <p:spPr>
          <a:xfrm>
            <a:off x="6001840" y="56597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9DEA109E-D958-4692-833F-BA73AA307FCB}"/>
              </a:ext>
            </a:extLst>
          </p:cNvPr>
          <p:cNvSpPr/>
          <p:nvPr/>
        </p:nvSpPr>
        <p:spPr>
          <a:xfrm>
            <a:off x="5965457" y="4593143"/>
            <a:ext cx="676755" cy="6767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5AFD5-DF3D-4741-81FD-C244B7410C7D}"/>
              </a:ext>
            </a:extLst>
          </p:cNvPr>
          <p:cNvSpPr txBox="1"/>
          <p:nvPr/>
        </p:nvSpPr>
        <p:spPr>
          <a:xfrm>
            <a:off x="6001840" y="47087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Oval 43">
            <a:extLst>
              <a:ext uri="{FF2B5EF4-FFF2-40B4-BE49-F238E27FC236}">
                <a16:creationId xmlns:a16="http://schemas.microsoft.com/office/drawing/2014/main" id="{41E6F6AD-9BD6-4CD1-8BAD-B330B4B81558}"/>
              </a:ext>
            </a:extLst>
          </p:cNvPr>
          <p:cNvSpPr/>
          <p:nvPr/>
        </p:nvSpPr>
        <p:spPr>
          <a:xfrm>
            <a:off x="5965457" y="3651670"/>
            <a:ext cx="676755" cy="67675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1028-5B99-46C4-8245-1F2E74479E16}"/>
              </a:ext>
            </a:extLst>
          </p:cNvPr>
          <p:cNvSpPr txBox="1"/>
          <p:nvPr/>
        </p:nvSpPr>
        <p:spPr>
          <a:xfrm>
            <a:off x="6001840" y="375775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Oval 46">
            <a:extLst>
              <a:ext uri="{FF2B5EF4-FFF2-40B4-BE49-F238E27FC236}">
                <a16:creationId xmlns:a16="http://schemas.microsoft.com/office/drawing/2014/main" id="{7132DD30-8D0E-46AB-8ED0-6C973ABADF1C}"/>
              </a:ext>
            </a:extLst>
          </p:cNvPr>
          <p:cNvSpPr/>
          <p:nvPr/>
        </p:nvSpPr>
        <p:spPr>
          <a:xfrm>
            <a:off x="5965457" y="2710200"/>
            <a:ext cx="676755" cy="676756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8CACD-7C35-4F18-A732-8E479E74B7F2}"/>
              </a:ext>
            </a:extLst>
          </p:cNvPr>
          <p:cNvSpPr txBox="1"/>
          <p:nvPr/>
        </p:nvSpPr>
        <p:spPr>
          <a:xfrm>
            <a:off x="6001840" y="280674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A2CB5D25-9AD2-4B26-AC44-87B5F37C47AE}"/>
              </a:ext>
            </a:extLst>
          </p:cNvPr>
          <p:cNvGrpSpPr/>
          <p:nvPr/>
        </p:nvGrpSpPr>
        <p:grpSpPr>
          <a:xfrm>
            <a:off x="6810948" y="5507027"/>
            <a:ext cx="4038189" cy="760839"/>
            <a:chOff x="6565695" y="2005884"/>
            <a:chExt cx="2055606" cy="7608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004829-8E0C-4DFE-B913-E5DEF2899EA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E5C20B-B3D9-4AED-BD92-29DAC9AE3AF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77D6F0D2-F9EB-435F-BCB2-17C441C8EC18}"/>
              </a:ext>
            </a:extLst>
          </p:cNvPr>
          <p:cNvGrpSpPr/>
          <p:nvPr/>
        </p:nvGrpSpPr>
        <p:grpSpPr>
          <a:xfrm>
            <a:off x="6810948" y="4560739"/>
            <a:ext cx="4038189" cy="760839"/>
            <a:chOff x="6565695" y="2005884"/>
            <a:chExt cx="2055606" cy="7608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1E8891-3CC8-40AB-A6F7-0AEB0FCF2DD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082836-90C9-4264-B960-EAB73D8A1FD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ABAF4264-DB83-4F92-B478-B27AA087911E}"/>
              </a:ext>
            </a:extLst>
          </p:cNvPr>
          <p:cNvGrpSpPr/>
          <p:nvPr/>
        </p:nvGrpSpPr>
        <p:grpSpPr>
          <a:xfrm>
            <a:off x="6810948" y="3614450"/>
            <a:ext cx="4038189" cy="760839"/>
            <a:chOff x="6565695" y="2005884"/>
            <a:chExt cx="2055606" cy="7608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056779-F06F-4FAC-A873-F34E7274061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F32A20-87B1-4042-A215-AB9D3AF87E9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:a16="http://schemas.microsoft.com/office/drawing/2014/main" id="{3D08E970-207A-4AA0-841B-3AAFB7993140}"/>
              </a:ext>
            </a:extLst>
          </p:cNvPr>
          <p:cNvGrpSpPr/>
          <p:nvPr/>
        </p:nvGrpSpPr>
        <p:grpSpPr>
          <a:xfrm>
            <a:off x="6810948" y="2668161"/>
            <a:ext cx="4038189" cy="760839"/>
            <a:chOff x="6565695" y="2005884"/>
            <a:chExt cx="2055606" cy="7608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88C32B-9704-4D46-8F41-AD95B33D1CB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E7B51-DB1C-41D8-8AC2-3B6CB3FD789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1AC942A5-0516-4FC0-9E78-01645094B8F1}"/>
              </a:ext>
            </a:extLst>
          </p:cNvPr>
          <p:cNvGrpSpPr/>
          <p:nvPr/>
        </p:nvGrpSpPr>
        <p:grpSpPr>
          <a:xfrm>
            <a:off x="5965456" y="1466138"/>
            <a:ext cx="5251787" cy="978623"/>
            <a:chOff x="1985513" y="4307149"/>
            <a:chExt cx="2380861" cy="9786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9008AF-883B-4EF9-9F04-51D3626306C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72765F-705C-41B5-B22E-19D7A55DCB6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9">
            <a:extLst>
              <a:ext uri="{FF2B5EF4-FFF2-40B4-BE49-F238E27FC236}">
                <a16:creationId xmlns:a16="http://schemas.microsoft.com/office/drawing/2014/main" id="{81816218-E6A0-4D74-AC62-BDCEE80B1F31}"/>
              </a:ext>
            </a:extLst>
          </p:cNvPr>
          <p:cNvSpPr/>
          <p:nvPr/>
        </p:nvSpPr>
        <p:spPr>
          <a:xfrm>
            <a:off x="3896941" y="2544677"/>
            <a:ext cx="427828" cy="4004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717A2F4B-2618-4432-89DD-50607DE92FFC}"/>
              </a:ext>
            </a:extLst>
          </p:cNvPr>
          <p:cNvSpPr/>
          <p:nvPr/>
        </p:nvSpPr>
        <p:spPr>
          <a:xfrm>
            <a:off x="3374419" y="4538894"/>
            <a:ext cx="383310" cy="3821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Pie 24">
            <a:extLst>
              <a:ext uri="{FF2B5EF4-FFF2-40B4-BE49-F238E27FC236}">
                <a16:creationId xmlns:a16="http://schemas.microsoft.com/office/drawing/2014/main" id="{022A5D84-621A-4C84-A4C1-324CB3AE5E8D}"/>
              </a:ext>
            </a:extLst>
          </p:cNvPr>
          <p:cNvSpPr/>
          <p:nvPr/>
        </p:nvSpPr>
        <p:spPr>
          <a:xfrm>
            <a:off x="3701736" y="3531868"/>
            <a:ext cx="454297" cy="45178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9DBF2C14-9ED2-4794-A2C2-43465FA58165}"/>
              </a:ext>
            </a:extLst>
          </p:cNvPr>
          <p:cNvSpPr/>
          <p:nvPr/>
        </p:nvSpPr>
        <p:spPr>
          <a:xfrm rot="2700000">
            <a:off x="2671323" y="5396123"/>
            <a:ext cx="297363" cy="5657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Straight Arrow Connector 41">
            <a:extLst>
              <a:ext uri="{FF2B5EF4-FFF2-40B4-BE49-F238E27FC236}">
                <a16:creationId xmlns:a16="http://schemas.microsoft.com/office/drawing/2014/main" id="{13197E35-2880-4FA6-AEFE-12085E58A654}"/>
              </a:ext>
            </a:extLst>
          </p:cNvPr>
          <p:cNvCxnSpPr>
            <a:cxnSpLocks/>
          </p:cNvCxnSpPr>
          <p:nvPr/>
        </p:nvCxnSpPr>
        <p:spPr>
          <a:xfrm>
            <a:off x="5177523" y="2934930"/>
            <a:ext cx="61769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3">
            <a:extLst>
              <a:ext uri="{FF2B5EF4-FFF2-40B4-BE49-F238E27FC236}">
                <a16:creationId xmlns:a16="http://schemas.microsoft.com/office/drawing/2014/main" id="{7C7BF159-5CB5-440B-A698-91AF1E789D9B}"/>
              </a:ext>
            </a:extLst>
          </p:cNvPr>
          <p:cNvCxnSpPr>
            <a:cxnSpLocks/>
          </p:cNvCxnSpPr>
          <p:nvPr/>
        </p:nvCxnSpPr>
        <p:spPr>
          <a:xfrm>
            <a:off x="4559827" y="3983648"/>
            <a:ext cx="123539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4">
            <a:extLst>
              <a:ext uri="{FF2B5EF4-FFF2-40B4-BE49-F238E27FC236}">
                <a16:creationId xmlns:a16="http://schemas.microsoft.com/office/drawing/2014/main" id="{8CDC39BA-D5BF-4211-B990-DE715D89D4C6}"/>
              </a:ext>
            </a:extLst>
          </p:cNvPr>
          <p:cNvCxnSpPr>
            <a:cxnSpLocks/>
          </p:cNvCxnSpPr>
          <p:nvPr/>
        </p:nvCxnSpPr>
        <p:spPr>
          <a:xfrm>
            <a:off x="4080758" y="4939608"/>
            <a:ext cx="1714461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5">
            <a:extLst>
              <a:ext uri="{FF2B5EF4-FFF2-40B4-BE49-F238E27FC236}">
                <a16:creationId xmlns:a16="http://schemas.microsoft.com/office/drawing/2014/main" id="{59F46E2A-FAA9-4F19-A7E5-5DC719F55634}"/>
              </a:ext>
            </a:extLst>
          </p:cNvPr>
          <p:cNvCxnSpPr>
            <a:cxnSpLocks/>
          </p:cNvCxnSpPr>
          <p:nvPr/>
        </p:nvCxnSpPr>
        <p:spPr>
          <a:xfrm>
            <a:off x="3374419" y="5872990"/>
            <a:ext cx="2420800" cy="16454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69E9D4-3D98-459C-A7BD-59BDE85C9E91}"/>
              </a:ext>
            </a:extLst>
          </p:cNvPr>
          <p:cNvGraphicFramePr/>
          <p:nvPr/>
        </p:nvGraphicFramePr>
        <p:xfrm>
          <a:off x="-295274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F7C4A0-72B5-40EC-A55D-F24F6A833AE1}"/>
              </a:ext>
            </a:extLst>
          </p:cNvPr>
          <p:cNvGraphicFramePr/>
          <p:nvPr/>
        </p:nvGraphicFramePr>
        <p:xfrm>
          <a:off x="4668193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D5B02D5-516D-4821-96AD-AC24691B7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321" y="3925161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1256062-DBDC-4A5D-84E2-93190ACC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31" y="3820586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C48AF-3850-44DB-81F3-777F79559E47}"/>
              </a:ext>
            </a:extLst>
          </p:cNvPr>
          <p:cNvSpPr txBox="1"/>
          <p:nvPr/>
        </p:nvSpPr>
        <p:spPr>
          <a:xfrm>
            <a:off x="2958427" y="213679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FE100-32B5-41D9-AD91-772ADA72B995}"/>
              </a:ext>
            </a:extLst>
          </p:cNvPr>
          <p:cNvSpPr txBox="1"/>
          <p:nvPr/>
        </p:nvSpPr>
        <p:spPr>
          <a:xfrm>
            <a:off x="2958427" y="281207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089E0-178B-42EB-AD38-A0BE56822C05}"/>
              </a:ext>
            </a:extLst>
          </p:cNvPr>
          <p:cNvSpPr txBox="1"/>
          <p:nvPr/>
        </p:nvSpPr>
        <p:spPr>
          <a:xfrm>
            <a:off x="2958427" y="3487352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7307A-71B4-43D5-B42B-E5F92E65C709}"/>
              </a:ext>
            </a:extLst>
          </p:cNvPr>
          <p:cNvSpPr txBox="1"/>
          <p:nvPr/>
        </p:nvSpPr>
        <p:spPr>
          <a:xfrm>
            <a:off x="2958427" y="4162631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3CB10-7706-4344-82BD-66A7B7471555}"/>
              </a:ext>
            </a:extLst>
          </p:cNvPr>
          <p:cNvSpPr txBox="1"/>
          <p:nvPr/>
        </p:nvSpPr>
        <p:spPr>
          <a:xfrm>
            <a:off x="2958427" y="4837910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D1FAA-81C3-4175-9177-605FCFE177DB}"/>
              </a:ext>
            </a:extLst>
          </p:cNvPr>
          <p:cNvSpPr txBox="1"/>
          <p:nvPr/>
        </p:nvSpPr>
        <p:spPr>
          <a:xfrm>
            <a:off x="2958427" y="5513187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E94F6-A585-4068-9FCC-5B537CB785E7}"/>
              </a:ext>
            </a:extLst>
          </p:cNvPr>
          <p:cNvSpPr txBox="1"/>
          <p:nvPr/>
        </p:nvSpPr>
        <p:spPr>
          <a:xfrm>
            <a:off x="5154874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14EBE-334C-425B-AAA6-460ADC857F97}"/>
              </a:ext>
            </a:extLst>
          </p:cNvPr>
          <p:cNvSpPr txBox="1"/>
          <p:nvPr/>
        </p:nvSpPr>
        <p:spPr>
          <a:xfrm>
            <a:off x="4867491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67195-8F6A-4447-9151-EFAD7C33FCC0}"/>
              </a:ext>
            </a:extLst>
          </p:cNvPr>
          <p:cNvSpPr txBox="1"/>
          <p:nvPr/>
        </p:nvSpPr>
        <p:spPr>
          <a:xfrm>
            <a:off x="5172292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3EB20-E999-4815-B67C-702F429CB3AA}"/>
              </a:ext>
            </a:extLst>
          </p:cNvPr>
          <p:cNvSpPr txBox="1"/>
          <p:nvPr/>
        </p:nvSpPr>
        <p:spPr>
          <a:xfrm>
            <a:off x="5468386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6CAEA-BAAF-48FA-B9E0-8BA95FCC7ACE}"/>
              </a:ext>
            </a:extLst>
          </p:cNvPr>
          <p:cNvSpPr txBox="1"/>
          <p:nvPr/>
        </p:nvSpPr>
        <p:spPr>
          <a:xfrm>
            <a:off x="6234747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19313-B375-41AF-88EA-52B8FCFBF173}"/>
              </a:ext>
            </a:extLst>
          </p:cNvPr>
          <p:cNvSpPr txBox="1"/>
          <p:nvPr/>
        </p:nvSpPr>
        <p:spPr>
          <a:xfrm>
            <a:off x="5781900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59EC9-F643-4B5D-8923-87201035AB59}"/>
              </a:ext>
            </a:extLst>
          </p:cNvPr>
          <p:cNvSpPr txBox="1"/>
          <p:nvPr/>
        </p:nvSpPr>
        <p:spPr>
          <a:xfrm>
            <a:off x="1695538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FA2EC-0271-4CD7-8CC5-BC0740B41DE4}"/>
              </a:ext>
            </a:extLst>
          </p:cNvPr>
          <p:cNvSpPr txBox="1"/>
          <p:nvPr/>
        </p:nvSpPr>
        <p:spPr>
          <a:xfrm>
            <a:off x="1399442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81C3E-584D-47AE-907F-4E2EB69FB7B3}"/>
              </a:ext>
            </a:extLst>
          </p:cNvPr>
          <p:cNvSpPr txBox="1"/>
          <p:nvPr/>
        </p:nvSpPr>
        <p:spPr>
          <a:xfrm>
            <a:off x="929181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8738D-0E38-4A00-B4FF-033B8263E4AF}"/>
              </a:ext>
            </a:extLst>
          </p:cNvPr>
          <p:cNvSpPr txBox="1"/>
          <p:nvPr/>
        </p:nvSpPr>
        <p:spPr>
          <a:xfrm>
            <a:off x="1982923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8C920F-4BF2-4642-B992-2260B44ECE20}"/>
              </a:ext>
            </a:extLst>
          </p:cNvPr>
          <p:cNvSpPr txBox="1"/>
          <p:nvPr/>
        </p:nvSpPr>
        <p:spPr>
          <a:xfrm>
            <a:off x="1225268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D83BA-5601-4C6E-8465-08AC88B47BC9}"/>
              </a:ext>
            </a:extLst>
          </p:cNvPr>
          <p:cNvSpPr txBox="1"/>
          <p:nvPr/>
        </p:nvSpPr>
        <p:spPr>
          <a:xfrm>
            <a:off x="1556199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ular Callout 31">
            <a:extLst>
              <a:ext uri="{FF2B5EF4-FFF2-40B4-BE49-F238E27FC236}">
                <a16:creationId xmlns:a16="http://schemas.microsoft.com/office/drawing/2014/main" id="{9AD16275-2BC8-4D68-BF63-9A9E5020C8A6}"/>
              </a:ext>
            </a:extLst>
          </p:cNvPr>
          <p:cNvSpPr/>
          <p:nvPr/>
        </p:nvSpPr>
        <p:spPr>
          <a:xfrm flipH="1">
            <a:off x="891613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E56AD503-7530-4A6B-99E4-CE83E05EE55D}"/>
              </a:ext>
            </a:extLst>
          </p:cNvPr>
          <p:cNvGrpSpPr/>
          <p:nvPr/>
        </p:nvGrpSpPr>
        <p:grpSpPr>
          <a:xfrm>
            <a:off x="7888904" y="4819298"/>
            <a:ext cx="1387252" cy="1320245"/>
            <a:chOff x="1730330" y="5175558"/>
            <a:chExt cx="1742087" cy="13202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185B55-F680-4A4B-A49D-E53E98C27C05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575BD8-B0AC-4C26-9FE6-EDA5760BBFB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ed Rectangular Callout 31">
            <a:extLst>
              <a:ext uri="{FF2B5EF4-FFF2-40B4-BE49-F238E27FC236}">
                <a16:creationId xmlns:a16="http://schemas.microsoft.com/office/drawing/2014/main" id="{571F2CA5-00AF-4130-A86B-E613361976AF}"/>
              </a:ext>
            </a:extLst>
          </p:cNvPr>
          <p:cNvSpPr/>
          <p:nvPr/>
        </p:nvSpPr>
        <p:spPr>
          <a:xfrm flipH="1">
            <a:off x="1088665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28A59E02-26DF-4251-A2D8-AE4FF21B2DDF}"/>
              </a:ext>
            </a:extLst>
          </p:cNvPr>
          <p:cNvGrpSpPr/>
          <p:nvPr/>
        </p:nvGrpSpPr>
        <p:grpSpPr>
          <a:xfrm>
            <a:off x="9859424" y="4819298"/>
            <a:ext cx="1387252" cy="1320245"/>
            <a:chOff x="1730330" y="5175558"/>
            <a:chExt cx="1742087" cy="13202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BDE11B-D059-4D7D-87CA-A21180AB4DA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F89820-BE7E-4002-A9D6-3F62477668A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3EED641-A053-4790-9771-F985A2675D22}"/>
              </a:ext>
            </a:extLst>
          </p:cNvPr>
          <p:cNvSpPr/>
          <p:nvPr/>
        </p:nvSpPr>
        <p:spPr>
          <a:xfrm>
            <a:off x="7888904" y="1972716"/>
            <a:ext cx="3645819" cy="1693593"/>
          </a:xfrm>
          <a:prstGeom prst="roundRect">
            <a:avLst>
              <a:gd name="adj" fmla="val 104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3A367C-F748-428E-829A-0AFCAB597DD3}"/>
              </a:ext>
            </a:extLst>
          </p:cNvPr>
          <p:cNvSpPr txBox="1"/>
          <p:nvPr/>
        </p:nvSpPr>
        <p:spPr>
          <a:xfrm>
            <a:off x="8237011" y="2961396"/>
            <a:ext cx="30096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46564D-3391-4445-923F-37E54C4D5392}"/>
              </a:ext>
            </a:extLst>
          </p:cNvPr>
          <p:cNvSpPr txBox="1"/>
          <p:nvPr/>
        </p:nvSpPr>
        <p:spPr>
          <a:xfrm>
            <a:off x="8237011" y="2215963"/>
            <a:ext cx="3009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8218B969-F102-4C22-B4A3-462E44C59A61}"/>
              </a:ext>
            </a:extLst>
          </p:cNvPr>
          <p:cNvSpPr>
            <a:spLocks noChangeAspect="1"/>
          </p:cNvSpPr>
          <p:nvPr/>
        </p:nvSpPr>
        <p:spPr>
          <a:xfrm>
            <a:off x="9067292" y="4270077"/>
            <a:ext cx="345749" cy="34863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9CC27B15-9DD1-4EE1-9178-AA1E8581A5E5}"/>
              </a:ext>
            </a:extLst>
          </p:cNvPr>
          <p:cNvSpPr/>
          <p:nvPr/>
        </p:nvSpPr>
        <p:spPr>
          <a:xfrm>
            <a:off x="11053341" y="4278973"/>
            <a:ext cx="314691" cy="314042"/>
          </a:xfrm>
          <a:custGeom>
            <a:avLst/>
            <a:gdLst>
              <a:gd name="connsiteX0" fmla="*/ 525182 w 1287446"/>
              <a:gd name="connsiteY0" fmla="*/ 557304 h 1284792"/>
              <a:gd name="connsiteX1" fmla="*/ 570711 w 1287446"/>
              <a:gd name="connsiteY1" fmla="*/ 705589 h 1284792"/>
              <a:gd name="connsiteX2" fmla="*/ 480127 w 1287446"/>
              <a:gd name="connsiteY2" fmla="*/ 705589 h 1284792"/>
              <a:gd name="connsiteX3" fmla="*/ 798817 w 1287446"/>
              <a:gd name="connsiteY3" fmla="*/ 450383 h 1284792"/>
              <a:gd name="connsiteX4" fmla="*/ 798817 w 1287446"/>
              <a:gd name="connsiteY4" fmla="*/ 862877 h 1284792"/>
              <a:gd name="connsiteX5" fmla="*/ 926561 w 1287446"/>
              <a:gd name="connsiteY5" fmla="*/ 862877 h 1284792"/>
              <a:gd name="connsiteX6" fmla="*/ 926561 w 1287446"/>
              <a:gd name="connsiteY6" fmla="*/ 450383 h 1284792"/>
              <a:gd name="connsiteX7" fmla="*/ 457230 w 1287446"/>
              <a:gd name="connsiteY7" fmla="*/ 450383 h 1284792"/>
              <a:gd name="connsiteX8" fmla="*/ 302193 w 1287446"/>
              <a:gd name="connsiteY8" fmla="*/ 862877 h 1284792"/>
              <a:gd name="connsiteX9" fmla="*/ 432336 w 1287446"/>
              <a:gd name="connsiteY9" fmla="*/ 862877 h 1284792"/>
              <a:gd name="connsiteX10" fmla="*/ 452443 w 1287446"/>
              <a:gd name="connsiteY10" fmla="*/ 794784 h 1284792"/>
              <a:gd name="connsiteX11" fmla="*/ 597151 w 1287446"/>
              <a:gd name="connsiteY11" fmla="*/ 794784 h 1284792"/>
              <a:gd name="connsiteX12" fmla="*/ 617789 w 1287446"/>
              <a:gd name="connsiteY12" fmla="*/ 862877 h 1284792"/>
              <a:gd name="connsiteX13" fmla="*/ 751265 w 1287446"/>
              <a:gd name="connsiteY13" fmla="*/ 862877 h 1284792"/>
              <a:gd name="connsiteX14" fmla="*/ 596264 w 1287446"/>
              <a:gd name="connsiteY14" fmla="*/ 450383 h 1284792"/>
              <a:gd name="connsiteX15" fmla="*/ 398179 w 1287446"/>
              <a:gd name="connsiteY15" fmla="*/ 0 h 1284792"/>
              <a:gd name="connsiteX16" fmla="*/ 411451 w 1287446"/>
              <a:gd name="connsiteY16" fmla="*/ 0 h 1284792"/>
              <a:gd name="connsiteX17" fmla="*/ 430034 w 1287446"/>
              <a:gd name="connsiteY17" fmla="*/ 18580 h 1284792"/>
              <a:gd name="connsiteX18" fmla="*/ 430034 w 1287446"/>
              <a:gd name="connsiteY18" fmla="*/ 175199 h 1284792"/>
              <a:gd name="connsiteX19" fmla="*/ 499052 w 1287446"/>
              <a:gd name="connsiteY19" fmla="*/ 175199 h 1284792"/>
              <a:gd name="connsiteX20" fmla="*/ 499052 w 1287446"/>
              <a:gd name="connsiteY20" fmla="*/ 18580 h 1284792"/>
              <a:gd name="connsiteX21" fmla="*/ 517632 w 1287446"/>
              <a:gd name="connsiteY21" fmla="*/ 0 h 1284792"/>
              <a:gd name="connsiteX22" fmla="*/ 530906 w 1287446"/>
              <a:gd name="connsiteY22" fmla="*/ 0 h 1284792"/>
              <a:gd name="connsiteX23" fmla="*/ 549486 w 1287446"/>
              <a:gd name="connsiteY23" fmla="*/ 18580 h 1284792"/>
              <a:gd name="connsiteX24" fmla="*/ 549486 w 1287446"/>
              <a:gd name="connsiteY24" fmla="*/ 175199 h 1284792"/>
              <a:gd name="connsiteX25" fmla="*/ 618504 w 1287446"/>
              <a:gd name="connsiteY25" fmla="*/ 175199 h 1284792"/>
              <a:gd name="connsiteX26" fmla="*/ 618504 w 1287446"/>
              <a:gd name="connsiteY26" fmla="*/ 18580 h 1284792"/>
              <a:gd name="connsiteX27" fmla="*/ 637087 w 1287446"/>
              <a:gd name="connsiteY27" fmla="*/ 0 h 1284792"/>
              <a:gd name="connsiteX28" fmla="*/ 650358 w 1287446"/>
              <a:gd name="connsiteY28" fmla="*/ 0 h 1284792"/>
              <a:gd name="connsiteX29" fmla="*/ 668941 w 1287446"/>
              <a:gd name="connsiteY29" fmla="*/ 18580 h 1284792"/>
              <a:gd name="connsiteX30" fmla="*/ 668941 w 1287446"/>
              <a:gd name="connsiteY30" fmla="*/ 175199 h 1284792"/>
              <a:gd name="connsiteX31" fmla="*/ 737959 w 1287446"/>
              <a:gd name="connsiteY31" fmla="*/ 175199 h 1284792"/>
              <a:gd name="connsiteX32" fmla="*/ 737959 w 1287446"/>
              <a:gd name="connsiteY32" fmla="*/ 18580 h 1284792"/>
              <a:gd name="connsiteX33" fmla="*/ 756540 w 1287446"/>
              <a:gd name="connsiteY33" fmla="*/ 0 h 1284792"/>
              <a:gd name="connsiteX34" fmla="*/ 769814 w 1287446"/>
              <a:gd name="connsiteY34" fmla="*/ 0 h 1284792"/>
              <a:gd name="connsiteX35" fmla="*/ 791050 w 1287446"/>
              <a:gd name="connsiteY35" fmla="*/ 18580 h 1284792"/>
              <a:gd name="connsiteX36" fmla="*/ 791050 w 1287446"/>
              <a:gd name="connsiteY36" fmla="*/ 175199 h 1284792"/>
              <a:gd name="connsiteX37" fmla="*/ 860068 w 1287446"/>
              <a:gd name="connsiteY37" fmla="*/ 175199 h 1284792"/>
              <a:gd name="connsiteX38" fmla="*/ 860068 w 1287446"/>
              <a:gd name="connsiteY38" fmla="*/ 18580 h 1284792"/>
              <a:gd name="connsiteX39" fmla="*/ 878648 w 1287446"/>
              <a:gd name="connsiteY39" fmla="*/ 0 h 1284792"/>
              <a:gd name="connsiteX40" fmla="*/ 891922 w 1287446"/>
              <a:gd name="connsiteY40" fmla="*/ 0 h 1284792"/>
              <a:gd name="connsiteX41" fmla="*/ 910502 w 1287446"/>
              <a:gd name="connsiteY41" fmla="*/ 18580 h 1284792"/>
              <a:gd name="connsiteX42" fmla="*/ 910502 w 1287446"/>
              <a:gd name="connsiteY42" fmla="*/ 175199 h 1284792"/>
              <a:gd name="connsiteX43" fmla="*/ 1072430 w 1287446"/>
              <a:gd name="connsiteY43" fmla="*/ 175199 h 1284792"/>
              <a:gd name="connsiteX44" fmla="*/ 1138792 w 1287446"/>
              <a:gd name="connsiteY44" fmla="*/ 241561 h 1284792"/>
              <a:gd name="connsiteX45" fmla="*/ 1138792 w 1287446"/>
              <a:gd name="connsiteY45" fmla="*/ 376943 h 1284792"/>
              <a:gd name="connsiteX46" fmla="*/ 1268865 w 1287446"/>
              <a:gd name="connsiteY46" fmla="*/ 376943 h 1284792"/>
              <a:gd name="connsiteX47" fmla="*/ 1287446 w 1287446"/>
              <a:gd name="connsiteY47" fmla="*/ 395523 h 1284792"/>
              <a:gd name="connsiteX48" fmla="*/ 1287446 w 1287446"/>
              <a:gd name="connsiteY48" fmla="*/ 408797 h 1284792"/>
              <a:gd name="connsiteX49" fmla="*/ 1268865 w 1287446"/>
              <a:gd name="connsiteY49" fmla="*/ 427378 h 1284792"/>
              <a:gd name="connsiteX50" fmla="*/ 1268865 w 1287446"/>
              <a:gd name="connsiteY50" fmla="*/ 430033 h 1284792"/>
              <a:gd name="connsiteX51" fmla="*/ 1136139 w 1287446"/>
              <a:gd name="connsiteY51" fmla="*/ 430033 h 1284792"/>
              <a:gd name="connsiteX52" fmla="*/ 1136139 w 1287446"/>
              <a:gd name="connsiteY52" fmla="*/ 499051 h 1284792"/>
              <a:gd name="connsiteX53" fmla="*/ 1266209 w 1287446"/>
              <a:gd name="connsiteY53" fmla="*/ 499051 h 1284792"/>
              <a:gd name="connsiteX54" fmla="*/ 1284792 w 1287446"/>
              <a:gd name="connsiteY54" fmla="*/ 517631 h 1284792"/>
              <a:gd name="connsiteX55" fmla="*/ 1284792 w 1287446"/>
              <a:gd name="connsiteY55" fmla="*/ 530906 h 1284792"/>
              <a:gd name="connsiteX56" fmla="*/ 1266209 w 1287446"/>
              <a:gd name="connsiteY56" fmla="*/ 549486 h 1284792"/>
              <a:gd name="connsiteX57" fmla="*/ 1136139 w 1287446"/>
              <a:gd name="connsiteY57" fmla="*/ 549486 h 1284792"/>
              <a:gd name="connsiteX58" fmla="*/ 1136139 w 1287446"/>
              <a:gd name="connsiteY58" fmla="*/ 618504 h 1284792"/>
              <a:gd name="connsiteX59" fmla="*/ 1266209 w 1287446"/>
              <a:gd name="connsiteY59" fmla="*/ 618504 h 1284792"/>
              <a:gd name="connsiteX60" fmla="*/ 1284792 w 1287446"/>
              <a:gd name="connsiteY60" fmla="*/ 637087 h 1284792"/>
              <a:gd name="connsiteX61" fmla="*/ 1284792 w 1287446"/>
              <a:gd name="connsiteY61" fmla="*/ 650358 h 1284792"/>
              <a:gd name="connsiteX62" fmla="*/ 1266209 w 1287446"/>
              <a:gd name="connsiteY62" fmla="*/ 668941 h 1284792"/>
              <a:gd name="connsiteX63" fmla="*/ 1136139 w 1287446"/>
              <a:gd name="connsiteY63" fmla="*/ 668941 h 1284792"/>
              <a:gd name="connsiteX64" fmla="*/ 1136139 w 1287446"/>
              <a:gd name="connsiteY64" fmla="*/ 737959 h 1284792"/>
              <a:gd name="connsiteX65" fmla="*/ 1266209 w 1287446"/>
              <a:gd name="connsiteY65" fmla="*/ 737959 h 1284792"/>
              <a:gd name="connsiteX66" fmla="*/ 1284792 w 1287446"/>
              <a:gd name="connsiteY66" fmla="*/ 756539 h 1284792"/>
              <a:gd name="connsiteX67" fmla="*/ 1284792 w 1287446"/>
              <a:gd name="connsiteY67" fmla="*/ 769813 h 1284792"/>
              <a:gd name="connsiteX68" fmla="*/ 1266209 w 1287446"/>
              <a:gd name="connsiteY68" fmla="*/ 788393 h 1284792"/>
              <a:gd name="connsiteX69" fmla="*/ 1136139 w 1287446"/>
              <a:gd name="connsiteY69" fmla="*/ 788393 h 1284792"/>
              <a:gd name="connsiteX70" fmla="*/ 1136139 w 1287446"/>
              <a:gd name="connsiteY70" fmla="*/ 857411 h 1284792"/>
              <a:gd name="connsiteX71" fmla="*/ 1266209 w 1287446"/>
              <a:gd name="connsiteY71" fmla="*/ 857411 h 1284792"/>
              <a:gd name="connsiteX72" fmla="*/ 1284792 w 1287446"/>
              <a:gd name="connsiteY72" fmla="*/ 875994 h 1284792"/>
              <a:gd name="connsiteX73" fmla="*/ 1284792 w 1287446"/>
              <a:gd name="connsiteY73" fmla="*/ 889265 h 1284792"/>
              <a:gd name="connsiteX74" fmla="*/ 1266209 w 1287446"/>
              <a:gd name="connsiteY74" fmla="*/ 907849 h 1284792"/>
              <a:gd name="connsiteX75" fmla="*/ 1136139 w 1287446"/>
              <a:gd name="connsiteY75" fmla="*/ 907849 h 1284792"/>
              <a:gd name="connsiteX76" fmla="*/ 1136139 w 1287446"/>
              <a:gd name="connsiteY76" fmla="*/ 1040575 h 1284792"/>
              <a:gd name="connsiteX77" fmla="*/ 1069774 w 1287446"/>
              <a:gd name="connsiteY77" fmla="*/ 1106937 h 1284792"/>
              <a:gd name="connsiteX78" fmla="*/ 907849 w 1287446"/>
              <a:gd name="connsiteY78" fmla="*/ 1106937 h 1284792"/>
              <a:gd name="connsiteX79" fmla="*/ 907849 w 1287446"/>
              <a:gd name="connsiteY79" fmla="*/ 1266209 h 1284792"/>
              <a:gd name="connsiteX80" fmla="*/ 889266 w 1287446"/>
              <a:gd name="connsiteY80" fmla="*/ 1284792 h 1284792"/>
              <a:gd name="connsiteX81" fmla="*/ 875995 w 1287446"/>
              <a:gd name="connsiteY81" fmla="*/ 1284792 h 1284792"/>
              <a:gd name="connsiteX82" fmla="*/ 857412 w 1287446"/>
              <a:gd name="connsiteY82" fmla="*/ 1266209 h 1284792"/>
              <a:gd name="connsiteX83" fmla="*/ 857412 w 1287446"/>
              <a:gd name="connsiteY83" fmla="*/ 1106937 h 1284792"/>
              <a:gd name="connsiteX84" fmla="*/ 788394 w 1287446"/>
              <a:gd name="connsiteY84" fmla="*/ 1106937 h 1284792"/>
              <a:gd name="connsiteX85" fmla="*/ 788394 w 1287446"/>
              <a:gd name="connsiteY85" fmla="*/ 1266209 h 1284792"/>
              <a:gd name="connsiteX86" fmla="*/ 769814 w 1287446"/>
              <a:gd name="connsiteY86" fmla="*/ 1284792 h 1284792"/>
              <a:gd name="connsiteX87" fmla="*/ 753886 w 1287446"/>
              <a:gd name="connsiteY87" fmla="*/ 1284792 h 1284792"/>
              <a:gd name="connsiteX88" fmla="*/ 735303 w 1287446"/>
              <a:gd name="connsiteY88" fmla="*/ 1266209 h 1284792"/>
              <a:gd name="connsiteX89" fmla="*/ 735303 w 1287446"/>
              <a:gd name="connsiteY89" fmla="*/ 1106937 h 1284792"/>
              <a:gd name="connsiteX90" fmla="*/ 666286 w 1287446"/>
              <a:gd name="connsiteY90" fmla="*/ 1106937 h 1284792"/>
              <a:gd name="connsiteX91" fmla="*/ 666286 w 1287446"/>
              <a:gd name="connsiteY91" fmla="*/ 1266209 h 1284792"/>
              <a:gd name="connsiteX92" fmla="*/ 647705 w 1287446"/>
              <a:gd name="connsiteY92" fmla="*/ 1284792 h 1284792"/>
              <a:gd name="connsiteX93" fmla="*/ 634431 w 1287446"/>
              <a:gd name="connsiteY93" fmla="*/ 1284792 h 1284792"/>
              <a:gd name="connsiteX94" fmla="*/ 615851 w 1287446"/>
              <a:gd name="connsiteY94" fmla="*/ 1266209 h 1284792"/>
              <a:gd name="connsiteX95" fmla="*/ 615851 w 1287446"/>
              <a:gd name="connsiteY95" fmla="*/ 1106937 h 1284792"/>
              <a:gd name="connsiteX96" fmla="*/ 546833 w 1287446"/>
              <a:gd name="connsiteY96" fmla="*/ 1106937 h 1284792"/>
              <a:gd name="connsiteX97" fmla="*/ 546833 w 1287446"/>
              <a:gd name="connsiteY97" fmla="*/ 1266209 h 1284792"/>
              <a:gd name="connsiteX98" fmla="*/ 528250 w 1287446"/>
              <a:gd name="connsiteY98" fmla="*/ 1284792 h 1284792"/>
              <a:gd name="connsiteX99" fmla="*/ 514979 w 1287446"/>
              <a:gd name="connsiteY99" fmla="*/ 1284792 h 1284792"/>
              <a:gd name="connsiteX100" fmla="*/ 496396 w 1287446"/>
              <a:gd name="connsiteY100" fmla="*/ 1266209 h 1284792"/>
              <a:gd name="connsiteX101" fmla="*/ 496396 w 1287446"/>
              <a:gd name="connsiteY101" fmla="*/ 1106937 h 1284792"/>
              <a:gd name="connsiteX102" fmla="*/ 427378 w 1287446"/>
              <a:gd name="connsiteY102" fmla="*/ 1106937 h 1284792"/>
              <a:gd name="connsiteX103" fmla="*/ 427378 w 1287446"/>
              <a:gd name="connsiteY103" fmla="*/ 1266209 h 1284792"/>
              <a:gd name="connsiteX104" fmla="*/ 408798 w 1287446"/>
              <a:gd name="connsiteY104" fmla="*/ 1284792 h 1284792"/>
              <a:gd name="connsiteX105" fmla="*/ 395523 w 1287446"/>
              <a:gd name="connsiteY105" fmla="*/ 1284792 h 1284792"/>
              <a:gd name="connsiteX106" fmla="*/ 376943 w 1287446"/>
              <a:gd name="connsiteY106" fmla="*/ 1266209 h 1284792"/>
              <a:gd name="connsiteX107" fmla="*/ 376943 w 1287446"/>
              <a:gd name="connsiteY107" fmla="*/ 1106937 h 1284792"/>
              <a:gd name="connsiteX108" fmla="*/ 225634 w 1287446"/>
              <a:gd name="connsiteY108" fmla="*/ 1106937 h 1284792"/>
              <a:gd name="connsiteX109" fmla="*/ 159272 w 1287446"/>
              <a:gd name="connsiteY109" fmla="*/ 1040575 h 1284792"/>
              <a:gd name="connsiteX110" fmla="*/ 159272 w 1287446"/>
              <a:gd name="connsiteY110" fmla="*/ 907849 h 1284792"/>
              <a:gd name="connsiteX111" fmla="*/ 18580 w 1287446"/>
              <a:gd name="connsiteY111" fmla="*/ 907849 h 1284792"/>
              <a:gd name="connsiteX112" fmla="*/ 0 w 1287446"/>
              <a:gd name="connsiteY112" fmla="*/ 889265 h 1284792"/>
              <a:gd name="connsiteX113" fmla="*/ 0 w 1287446"/>
              <a:gd name="connsiteY113" fmla="*/ 875994 h 1284792"/>
              <a:gd name="connsiteX114" fmla="*/ 18580 w 1287446"/>
              <a:gd name="connsiteY114" fmla="*/ 857411 h 1284792"/>
              <a:gd name="connsiteX115" fmla="*/ 159272 w 1287446"/>
              <a:gd name="connsiteY115" fmla="*/ 857411 h 1284792"/>
              <a:gd name="connsiteX116" fmla="*/ 159272 w 1287446"/>
              <a:gd name="connsiteY116" fmla="*/ 788393 h 1284792"/>
              <a:gd name="connsiteX117" fmla="*/ 18580 w 1287446"/>
              <a:gd name="connsiteY117" fmla="*/ 788393 h 1284792"/>
              <a:gd name="connsiteX118" fmla="*/ 0 w 1287446"/>
              <a:gd name="connsiteY118" fmla="*/ 769813 h 1284792"/>
              <a:gd name="connsiteX119" fmla="*/ 0 w 1287446"/>
              <a:gd name="connsiteY119" fmla="*/ 756539 h 1284792"/>
              <a:gd name="connsiteX120" fmla="*/ 18580 w 1287446"/>
              <a:gd name="connsiteY120" fmla="*/ 737959 h 1284792"/>
              <a:gd name="connsiteX121" fmla="*/ 159272 w 1287446"/>
              <a:gd name="connsiteY121" fmla="*/ 737959 h 1284792"/>
              <a:gd name="connsiteX122" fmla="*/ 159272 w 1287446"/>
              <a:gd name="connsiteY122" fmla="*/ 668941 h 1284792"/>
              <a:gd name="connsiteX123" fmla="*/ 18580 w 1287446"/>
              <a:gd name="connsiteY123" fmla="*/ 668941 h 1284792"/>
              <a:gd name="connsiteX124" fmla="*/ 0 w 1287446"/>
              <a:gd name="connsiteY124" fmla="*/ 650358 h 1284792"/>
              <a:gd name="connsiteX125" fmla="*/ 0 w 1287446"/>
              <a:gd name="connsiteY125" fmla="*/ 637087 h 1284792"/>
              <a:gd name="connsiteX126" fmla="*/ 18580 w 1287446"/>
              <a:gd name="connsiteY126" fmla="*/ 615850 h 1284792"/>
              <a:gd name="connsiteX127" fmla="*/ 159272 w 1287446"/>
              <a:gd name="connsiteY127" fmla="*/ 615850 h 1284792"/>
              <a:gd name="connsiteX128" fmla="*/ 159272 w 1287446"/>
              <a:gd name="connsiteY128" fmla="*/ 546833 h 1284792"/>
              <a:gd name="connsiteX129" fmla="*/ 18580 w 1287446"/>
              <a:gd name="connsiteY129" fmla="*/ 546833 h 1284792"/>
              <a:gd name="connsiteX130" fmla="*/ 0 w 1287446"/>
              <a:gd name="connsiteY130" fmla="*/ 528250 h 1284792"/>
              <a:gd name="connsiteX131" fmla="*/ 0 w 1287446"/>
              <a:gd name="connsiteY131" fmla="*/ 514978 h 1284792"/>
              <a:gd name="connsiteX132" fmla="*/ 18580 w 1287446"/>
              <a:gd name="connsiteY132" fmla="*/ 496395 h 1284792"/>
              <a:gd name="connsiteX133" fmla="*/ 159272 w 1287446"/>
              <a:gd name="connsiteY133" fmla="*/ 496395 h 1284792"/>
              <a:gd name="connsiteX134" fmla="*/ 159272 w 1287446"/>
              <a:gd name="connsiteY134" fmla="*/ 427378 h 1284792"/>
              <a:gd name="connsiteX135" fmla="*/ 18580 w 1287446"/>
              <a:gd name="connsiteY135" fmla="*/ 427378 h 1284792"/>
              <a:gd name="connsiteX136" fmla="*/ 0 w 1287446"/>
              <a:gd name="connsiteY136" fmla="*/ 408797 h 1284792"/>
              <a:gd name="connsiteX137" fmla="*/ 0 w 1287446"/>
              <a:gd name="connsiteY137" fmla="*/ 395523 h 1284792"/>
              <a:gd name="connsiteX138" fmla="*/ 18580 w 1287446"/>
              <a:gd name="connsiteY138" fmla="*/ 376943 h 1284792"/>
              <a:gd name="connsiteX139" fmla="*/ 159272 w 1287446"/>
              <a:gd name="connsiteY139" fmla="*/ 376943 h 1284792"/>
              <a:gd name="connsiteX140" fmla="*/ 159272 w 1287446"/>
              <a:gd name="connsiteY140" fmla="*/ 241561 h 1284792"/>
              <a:gd name="connsiteX141" fmla="*/ 225634 w 1287446"/>
              <a:gd name="connsiteY141" fmla="*/ 175199 h 1284792"/>
              <a:gd name="connsiteX142" fmla="*/ 379596 w 1287446"/>
              <a:gd name="connsiteY142" fmla="*/ 175199 h 1284792"/>
              <a:gd name="connsiteX143" fmla="*/ 379596 w 1287446"/>
              <a:gd name="connsiteY143" fmla="*/ 18580 h 1284792"/>
              <a:gd name="connsiteX144" fmla="*/ 398179 w 1287446"/>
              <a:gd name="connsiteY144" fmla="*/ 0 h 128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287446" h="1284792">
                <a:moveTo>
                  <a:pt x="525182" y="557304"/>
                </a:moveTo>
                <a:lnTo>
                  <a:pt x="570711" y="705589"/>
                </a:lnTo>
                <a:lnTo>
                  <a:pt x="480127" y="705589"/>
                </a:lnTo>
                <a:close/>
                <a:moveTo>
                  <a:pt x="798817" y="450383"/>
                </a:moveTo>
                <a:lnTo>
                  <a:pt x="798817" y="862877"/>
                </a:lnTo>
                <a:lnTo>
                  <a:pt x="926561" y="862877"/>
                </a:lnTo>
                <a:lnTo>
                  <a:pt x="926561" y="450383"/>
                </a:lnTo>
                <a:close/>
                <a:moveTo>
                  <a:pt x="457230" y="450383"/>
                </a:moveTo>
                <a:lnTo>
                  <a:pt x="302193" y="862877"/>
                </a:lnTo>
                <a:lnTo>
                  <a:pt x="432336" y="862877"/>
                </a:lnTo>
                <a:lnTo>
                  <a:pt x="452443" y="794784"/>
                </a:lnTo>
                <a:lnTo>
                  <a:pt x="597151" y="794784"/>
                </a:lnTo>
                <a:lnTo>
                  <a:pt x="617789" y="862877"/>
                </a:lnTo>
                <a:lnTo>
                  <a:pt x="751265" y="862877"/>
                </a:lnTo>
                <a:lnTo>
                  <a:pt x="596264" y="450383"/>
                </a:lnTo>
                <a:close/>
                <a:moveTo>
                  <a:pt x="398179" y="0"/>
                </a:moveTo>
                <a:lnTo>
                  <a:pt x="411451" y="0"/>
                </a:lnTo>
                <a:cubicBezTo>
                  <a:pt x="422069" y="0"/>
                  <a:pt x="430034" y="7962"/>
                  <a:pt x="430034" y="18580"/>
                </a:cubicBezTo>
                <a:lnTo>
                  <a:pt x="430034" y="175199"/>
                </a:lnTo>
                <a:lnTo>
                  <a:pt x="499052" y="175199"/>
                </a:lnTo>
                <a:lnTo>
                  <a:pt x="499052" y="18580"/>
                </a:lnTo>
                <a:cubicBezTo>
                  <a:pt x="499052" y="7962"/>
                  <a:pt x="507014" y="0"/>
                  <a:pt x="517632" y="0"/>
                </a:cubicBezTo>
                <a:lnTo>
                  <a:pt x="530906" y="0"/>
                </a:lnTo>
                <a:cubicBezTo>
                  <a:pt x="541524" y="0"/>
                  <a:pt x="549486" y="7962"/>
                  <a:pt x="549486" y="18580"/>
                </a:cubicBezTo>
                <a:lnTo>
                  <a:pt x="549486" y="175199"/>
                </a:lnTo>
                <a:lnTo>
                  <a:pt x="618504" y="175199"/>
                </a:lnTo>
                <a:lnTo>
                  <a:pt x="618504" y="18580"/>
                </a:lnTo>
                <a:cubicBezTo>
                  <a:pt x="618504" y="7962"/>
                  <a:pt x="626469" y="0"/>
                  <a:pt x="637087" y="0"/>
                </a:cubicBezTo>
                <a:lnTo>
                  <a:pt x="650358" y="0"/>
                </a:lnTo>
                <a:cubicBezTo>
                  <a:pt x="660976" y="0"/>
                  <a:pt x="668941" y="7962"/>
                  <a:pt x="668941" y="18580"/>
                </a:cubicBezTo>
                <a:lnTo>
                  <a:pt x="668941" y="175199"/>
                </a:lnTo>
                <a:lnTo>
                  <a:pt x="737959" y="175199"/>
                </a:lnTo>
                <a:lnTo>
                  <a:pt x="737959" y="18580"/>
                </a:lnTo>
                <a:cubicBezTo>
                  <a:pt x="737959" y="7962"/>
                  <a:pt x="745921" y="0"/>
                  <a:pt x="756540" y="0"/>
                </a:cubicBezTo>
                <a:lnTo>
                  <a:pt x="769814" y="0"/>
                </a:lnTo>
                <a:cubicBezTo>
                  <a:pt x="780432" y="0"/>
                  <a:pt x="791050" y="7962"/>
                  <a:pt x="791050" y="18580"/>
                </a:cubicBezTo>
                <a:lnTo>
                  <a:pt x="791050" y="175199"/>
                </a:lnTo>
                <a:lnTo>
                  <a:pt x="860068" y="175199"/>
                </a:lnTo>
                <a:lnTo>
                  <a:pt x="860068" y="18580"/>
                </a:lnTo>
                <a:cubicBezTo>
                  <a:pt x="860068" y="7962"/>
                  <a:pt x="868030" y="0"/>
                  <a:pt x="878648" y="0"/>
                </a:cubicBezTo>
                <a:lnTo>
                  <a:pt x="891922" y="0"/>
                </a:lnTo>
                <a:cubicBezTo>
                  <a:pt x="902540" y="0"/>
                  <a:pt x="910502" y="7962"/>
                  <a:pt x="910502" y="18580"/>
                </a:cubicBezTo>
                <a:lnTo>
                  <a:pt x="910502" y="175199"/>
                </a:lnTo>
                <a:lnTo>
                  <a:pt x="1072430" y="175199"/>
                </a:lnTo>
                <a:cubicBezTo>
                  <a:pt x="1109593" y="175199"/>
                  <a:pt x="1138792" y="204397"/>
                  <a:pt x="1138792" y="241561"/>
                </a:cubicBezTo>
                <a:lnTo>
                  <a:pt x="1138792" y="376943"/>
                </a:lnTo>
                <a:lnTo>
                  <a:pt x="1268865" y="376943"/>
                </a:lnTo>
                <a:cubicBezTo>
                  <a:pt x="1279483" y="376943"/>
                  <a:pt x="1287446" y="384905"/>
                  <a:pt x="1287446" y="395523"/>
                </a:cubicBezTo>
                <a:lnTo>
                  <a:pt x="1287446" y="408797"/>
                </a:lnTo>
                <a:cubicBezTo>
                  <a:pt x="1287446" y="419415"/>
                  <a:pt x="1279483" y="427378"/>
                  <a:pt x="1268865" y="427378"/>
                </a:cubicBezTo>
                <a:lnTo>
                  <a:pt x="1268865" y="430033"/>
                </a:lnTo>
                <a:lnTo>
                  <a:pt x="1136139" y="430033"/>
                </a:lnTo>
                <a:lnTo>
                  <a:pt x="1136139" y="499051"/>
                </a:lnTo>
                <a:lnTo>
                  <a:pt x="1266209" y="499051"/>
                </a:lnTo>
                <a:cubicBezTo>
                  <a:pt x="1276827" y="499051"/>
                  <a:pt x="1284792" y="507013"/>
                  <a:pt x="1284792" y="517631"/>
                </a:cubicBezTo>
                <a:lnTo>
                  <a:pt x="1284792" y="530906"/>
                </a:lnTo>
                <a:cubicBezTo>
                  <a:pt x="1284792" y="541524"/>
                  <a:pt x="1276827" y="549486"/>
                  <a:pt x="1266209" y="549486"/>
                </a:cubicBezTo>
                <a:lnTo>
                  <a:pt x="1136139" y="549486"/>
                </a:lnTo>
                <a:lnTo>
                  <a:pt x="1136139" y="618504"/>
                </a:lnTo>
                <a:lnTo>
                  <a:pt x="1266209" y="618504"/>
                </a:lnTo>
                <a:cubicBezTo>
                  <a:pt x="1276827" y="618504"/>
                  <a:pt x="1284792" y="626469"/>
                  <a:pt x="1284792" y="637087"/>
                </a:cubicBezTo>
                <a:lnTo>
                  <a:pt x="1284792" y="650358"/>
                </a:lnTo>
                <a:cubicBezTo>
                  <a:pt x="1284792" y="660976"/>
                  <a:pt x="1276827" y="668941"/>
                  <a:pt x="1266209" y="668941"/>
                </a:cubicBezTo>
                <a:lnTo>
                  <a:pt x="1136139" y="668941"/>
                </a:lnTo>
                <a:lnTo>
                  <a:pt x="1136139" y="737959"/>
                </a:lnTo>
                <a:lnTo>
                  <a:pt x="1266209" y="737959"/>
                </a:lnTo>
                <a:cubicBezTo>
                  <a:pt x="1276827" y="737959"/>
                  <a:pt x="1284792" y="745921"/>
                  <a:pt x="1284792" y="756539"/>
                </a:cubicBezTo>
                <a:lnTo>
                  <a:pt x="1284792" y="769813"/>
                </a:lnTo>
                <a:cubicBezTo>
                  <a:pt x="1284792" y="780431"/>
                  <a:pt x="1276827" y="788393"/>
                  <a:pt x="1266209" y="788393"/>
                </a:cubicBezTo>
                <a:lnTo>
                  <a:pt x="1136139" y="788393"/>
                </a:lnTo>
                <a:lnTo>
                  <a:pt x="1136139" y="857411"/>
                </a:lnTo>
                <a:lnTo>
                  <a:pt x="1266209" y="857411"/>
                </a:lnTo>
                <a:cubicBezTo>
                  <a:pt x="1276827" y="857411"/>
                  <a:pt x="1284792" y="865376"/>
                  <a:pt x="1284792" y="875994"/>
                </a:cubicBezTo>
                <a:lnTo>
                  <a:pt x="1284792" y="889265"/>
                </a:lnTo>
                <a:cubicBezTo>
                  <a:pt x="1284792" y="899884"/>
                  <a:pt x="1276827" y="907849"/>
                  <a:pt x="1266209" y="907849"/>
                </a:cubicBezTo>
                <a:lnTo>
                  <a:pt x="1136139" y="907849"/>
                </a:lnTo>
                <a:lnTo>
                  <a:pt x="1136139" y="1040575"/>
                </a:lnTo>
                <a:cubicBezTo>
                  <a:pt x="1136139" y="1077738"/>
                  <a:pt x="1106937" y="1106937"/>
                  <a:pt x="1069774" y="1106937"/>
                </a:cubicBezTo>
                <a:lnTo>
                  <a:pt x="907849" y="1106937"/>
                </a:lnTo>
                <a:lnTo>
                  <a:pt x="907849" y="1266209"/>
                </a:lnTo>
                <a:cubicBezTo>
                  <a:pt x="907849" y="1276827"/>
                  <a:pt x="899884" y="1284792"/>
                  <a:pt x="889266" y="1284792"/>
                </a:cubicBezTo>
                <a:lnTo>
                  <a:pt x="875995" y="1284792"/>
                </a:lnTo>
                <a:cubicBezTo>
                  <a:pt x="865377" y="1284792"/>
                  <a:pt x="857412" y="1276827"/>
                  <a:pt x="857412" y="1266209"/>
                </a:cubicBezTo>
                <a:lnTo>
                  <a:pt x="857412" y="1106937"/>
                </a:lnTo>
                <a:lnTo>
                  <a:pt x="788394" y="1106937"/>
                </a:lnTo>
                <a:lnTo>
                  <a:pt x="788394" y="1266209"/>
                </a:lnTo>
                <a:cubicBezTo>
                  <a:pt x="788394" y="1276827"/>
                  <a:pt x="780432" y="1284792"/>
                  <a:pt x="769814" y="1284792"/>
                </a:cubicBezTo>
                <a:lnTo>
                  <a:pt x="753886" y="1284792"/>
                </a:lnTo>
                <a:cubicBezTo>
                  <a:pt x="743268" y="1284792"/>
                  <a:pt x="735303" y="1276827"/>
                  <a:pt x="735303" y="1266209"/>
                </a:cubicBezTo>
                <a:lnTo>
                  <a:pt x="735303" y="1106937"/>
                </a:lnTo>
                <a:lnTo>
                  <a:pt x="666286" y="1106937"/>
                </a:lnTo>
                <a:lnTo>
                  <a:pt x="666286" y="1266209"/>
                </a:lnTo>
                <a:cubicBezTo>
                  <a:pt x="666286" y="1276827"/>
                  <a:pt x="658323" y="1284792"/>
                  <a:pt x="647705" y="1284792"/>
                </a:cubicBezTo>
                <a:lnTo>
                  <a:pt x="634431" y="1284792"/>
                </a:lnTo>
                <a:cubicBezTo>
                  <a:pt x="623813" y="1284792"/>
                  <a:pt x="615851" y="1276827"/>
                  <a:pt x="615851" y="1266209"/>
                </a:cubicBezTo>
                <a:lnTo>
                  <a:pt x="615851" y="1106937"/>
                </a:lnTo>
                <a:lnTo>
                  <a:pt x="546833" y="1106937"/>
                </a:lnTo>
                <a:lnTo>
                  <a:pt x="546833" y="1266209"/>
                </a:lnTo>
                <a:cubicBezTo>
                  <a:pt x="546833" y="1276827"/>
                  <a:pt x="538868" y="1284792"/>
                  <a:pt x="528250" y="1284792"/>
                </a:cubicBezTo>
                <a:lnTo>
                  <a:pt x="514979" y="1284792"/>
                </a:lnTo>
                <a:cubicBezTo>
                  <a:pt x="504361" y="1284792"/>
                  <a:pt x="496396" y="1276827"/>
                  <a:pt x="496396" y="1266209"/>
                </a:cubicBezTo>
                <a:lnTo>
                  <a:pt x="496396" y="1106937"/>
                </a:lnTo>
                <a:lnTo>
                  <a:pt x="427378" y="1106937"/>
                </a:lnTo>
                <a:lnTo>
                  <a:pt x="427378" y="1266209"/>
                </a:lnTo>
                <a:cubicBezTo>
                  <a:pt x="427378" y="1276827"/>
                  <a:pt x="419416" y="1284792"/>
                  <a:pt x="408798" y="1284792"/>
                </a:cubicBezTo>
                <a:lnTo>
                  <a:pt x="395523" y="1284792"/>
                </a:lnTo>
                <a:cubicBezTo>
                  <a:pt x="384905" y="1284792"/>
                  <a:pt x="376943" y="1276827"/>
                  <a:pt x="376943" y="1266209"/>
                </a:cubicBezTo>
                <a:lnTo>
                  <a:pt x="376943" y="1106937"/>
                </a:lnTo>
                <a:lnTo>
                  <a:pt x="225634" y="1106937"/>
                </a:lnTo>
                <a:cubicBezTo>
                  <a:pt x="188470" y="1106937"/>
                  <a:pt x="159272" y="1077738"/>
                  <a:pt x="159272" y="1040575"/>
                </a:cubicBezTo>
                <a:lnTo>
                  <a:pt x="159272" y="907849"/>
                </a:lnTo>
                <a:lnTo>
                  <a:pt x="18580" y="907849"/>
                </a:lnTo>
                <a:cubicBezTo>
                  <a:pt x="7962" y="907849"/>
                  <a:pt x="0" y="899884"/>
                  <a:pt x="0" y="889265"/>
                </a:cubicBezTo>
                <a:lnTo>
                  <a:pt x="0" y="875994"/>
                </a:lnTo>
                <a:cubicBezTo>
                  <a:pt x="0" y="865376"/>
                  <a:pt x="7962" y="857411"/>
                  <a:pt x="18580" y="857411"/>
                </a:cubicBezTo>
                <a:lnTo>
                  <a:pt x="159272" y="857411"/>
                </a:lnTo>
                <a:lnTo>
                  <a:pt x="159272" y="788393"/>
                </a:lnTo>
                <a:lnTo>
                  <a:pt x="18580" y="788393"/>
                </a:lnTo>
                <a:cubicBezTo>
                  <a:pt x="7962" y="788393"/>
                  <a:pt x="0" y="780431"/>
                  <a:pt x="0" y="769813"/>
                </a:cubicBezTo>
                <a:lnTo>
                  <a:pt x="0" y="756539"/>
                </a:lnTo>
                <a:cubicBezTo>
                  <a:pt x="0" y="745921"/>
                  <a:pt x="7962" y="737959"/>
                  <a:pt x="18580" y="737959"/>
                </a:cubicBezTo>
                <a:lnTo>
                  <a:pt x="159272" y="737959"/>
                </a:lnTo>
                <a:lnTo>
                  <a:pt x="159272" y="668941"/>
                </a:lnTo>
                <a:lnTo>
                  <a:pt x="18580" y="668941"/>
                </a:lnTo>
                <a:cubicBezTo>
                  <a:pt x="7962" y="668941"/>
                  <a:pt x="0" y="660976"/>
                  <a:pt x="0" y="650358"/>
                </a:cubicBezTo>
                <a:lnTo>
                  <a:pt x="0" y="637087"/>
                </a:lnTo>
                <a:cubicBezTo>
                  <a:pt x="0" y="626469"/>
                  <a:pt x="7962" y="618504"/>
                  <a:pt x="18580" y="615850"/>
                </a:cubicBezTo>
                <a:lnTo>
                  <a:pt x="159272" y="615850"/>
                </a:lnTo>
                <a:lnTo>
                  <a:pt x="159272" y="546833"/>
                </a:lnTo>
                <a:lnTo>
                  <a:pt x="18580" y="546833"/>
                </a:lnTo>
                <a:cubicBezTo>
                  <a:pt x="7962" y="546833"/>
                  <a:pt x="0" y="538868"/>
                  <a:pt x="0" y="528250"/>
                </a:cubicBezTo>
                <a:lnTo>
                  <a:pt x="0" y="514978"/>
                </a:lnTo>
                <a:cubicBezTo>
                  <a:pt x="0" y="504360"/>
                  <a:pt x="7962" y="496395"/>
                  <a:pt x="18580" y="496395"/>
                </a:cubicBezTo>
                <a:lnTo>
                  <a:pt x="159272" y="496395"/>
                </a:lnTo>
                <a:lnTo>
                  <a:pt x="159272" y="427378"/>
                </a:lnTo>
                <a:lnTo>
                  <a:pt x="18580" y="427378"/>
                </a:lnTo>
                <a:cubicBezTo>
                  <a:pt x="7962" y="427378"/>
                  <a:pt x="0" y="419415"/>
                  <a:pt x="0" y="408797"/>
                </a:cubicBezTo>
                <a:lnTo>
                  <a:pt x="0" y="395523"/>
                </a:lnTo>
                <a:cubicBezTo>
                  <a:pt x="0" y="384905"/>
                  <a:pt x="7962" y="376943"/>
                  <a:pt x="18580" y="376943"/>
                </a:cubicBezTo>
                <a:lnTo>
                  <a:pt x="159272" y="376943"/>
                </a:lnTo>
                <a:lnTo>
                  <a:pt x="159272" y="241561"/>
                </a:lnTo>
                <a:cubicBezTo>
                  <a:pt x="159272" y="207053"/>
                  <a:pt x="188470" y="175199"/>
                  <a:pt x="225634" y="175199"/>
                </a:cubicBezTo>
                <a:lnTo>
                  <a:pt x="379596" y="175199"/>
                </a:lnTo>
                <a:lnTo>
                  <a:pt x="379596" y="18580"/>
                </a:lnTo>
                <a:cubicBezTo>
                  <a:pt x="379596" y="7962"/>
                  <a:pt x="387561" y="0"/>
                  <a:pt x="39817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4E5A5B-BBC0-4E70-81CC-0C093E3B2314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86C5D-C29D-4C6D-BA90-1700F4C54FCA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EFB5A-0A8C-4E48-80A1-919CA910C097}"/>
              </a:ext>
            </a:extLst>
          </p:cNvPr>
          <p:cNvSpPr txBox="1"/>
          <p:nvPr/>
        </p:nvSpPr>
        <p:spPr>
          <a:xfrm>
            <a:off x="1001971" y="228287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D17D015-9249-49C0-82F9-C2EE0C3138A1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45BDC-2FB3-435B-8DE7-6A03CA0592CA}"/>
              </a:ext>
            </a:extLst>
          </p:cNvPr>
          <p:cNvSpPr txBox="1"/>
          <p:nvPr/>
        </p:nvSpPr>
        <p:spPr>
          <a:xfrm>
            <a:off x="1001971" y="390105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9BDE5-B0E5-4BAB-8CD5-E27EFD6C65BB}"/>
              </a:ext>
            </a:extLst>
          </p:cNvPr>
          <p:cNvSpPr txBox="1"/>
          <p:nvPr/>
        </p:nvSpPr>
        <p:spPr>
          <a:xfrm>
            <a:off x="952728" y="437857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C7F1FC04-4723-483E-86E4-CE03CD1A9B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6C545914-45DC-4C61-8D7F-78893C0218F7}"/>
              </a:ext>
            </a:extLst>
          </p:cNvPr>
          <p:cNvSpPr/>
          <p:nvPr/>
        </p:nvSpPr>
        <p:spPr>
          <a:xfrm>
            <a:off x="3909479" y="1719975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15">
            <a:extLst>
              <a:ext uri="{FF2B5EF4-FFF2-40B4-BE49-F238E27FC236}">
                <a16:creationId xmlns:a16="http://schemas.microsoft.com/office/drawing/2014/main" id="{F8505C64-2258-4C94-8AC5-B64925405FAA}"/>
              </a:ext>
            </a:extLst>
          </p:cNvPr>
          <p:cNvSpPr/>
          <p:nvPr/>
        </p:nvSpPr>
        <p:spPr>
          <a:xfrm rot="5400000">
            <a:off x="4239238" y="2057918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531ED06-4A59-4513-9C6C-45BCD19B1E8F}"/>
              </a:ext>
            </a:extLst>
          </p:cNvPr>
          <p:cNvSpPr/>
          <p:nvPr/>
        </p:nvSpPr>
        <p:spPr>
          <a:xfrm rot="5400000">
            <a:off x="9272973" y="2473446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D378E9BC-F1CE-41E5-8A94-8C99CB56E139}"/>
              </a:ext>
            </a:extLst>
          </p:cNvPr>
          <p:cNvSpPr/>
          <p:nvPr/>
        </p:nvSpPr>
        <p:spPr>
          <a:xfrm>
            <a:off x="4239238" y="2057918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B2B8771-03AD-42A4-A8EF-2B0F74C475F6}"/>
              </a:ext>
            </a:extLst>
          </p:cNvPr>
          <p:cNvSpPr/>
          <p:nvPr/>
        </p:nvSpPr>
        <p:spPr>
          <a:xfrm rot="5400000">
            <a:off x="9272973" y="1866158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11">
            <a:extLst>
              <a:ext uri="{FF2B5EF4-FFF2-40B4-BE49-F238E27FC236}">
                <a16:creationId xmlns:a16="http://schemas.microsoft.com/office/drawing/2014/main" id="{95F63EAA-FFA3-4E30-BCDC-A285A7C0C992}"/>
              </a:ext>
            </a:extLst>
          </p:cNvPr>
          <p:cNvSpPr/>
          <p:nvPr/>
        </p:nvSpPr>
        <p:spPr>
          <a:xfrm rot="10800000">
            <a:off x="4239238" y="2057918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68CCD60-4464-45F4-90D8-E84D5ADAA705}"/>
              </a:ext>
            </a:extLst>
          </p:cNvPr>
          <p:cNvSpPr/>
          <p:nvPr/>
        </p:nvSpPr>
        <p:spPr>
          <a:xfrm rot="5400000">
            <a:off x="2391546" y="2460928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C65EF26D-10D6-4518-B15D-169BC58CB232}"/>
              </a:ext>
            </a:extLst>
          </p:cNvPr>
          <p:cNvSpPr/>
          <p:nvPr/>
        </p:nvSpPr>
        <p:spPr>
          <a:xfrm rot="16200000">
            <a:off x="4239238" y="205791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20316-D4B1-4195-A326-77298A250A62}"/>
              </a:ext>
            </a:extLst>
          </p:cNvPr>
          <p:cNvSpPr/>
          <p:nvPr/>
        </p:nvSpPr>
        <p:spPr>
          <a:xfrm rot="5400000">
            <a:off x="2391546" y="1853640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81B0B31-29C1-45A1-9D56-7750BEB0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D44A745-1987-4C06-8208-69CC1E1E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9">
            <a:extLst>
              <a:ext uri="{FF2B5EF4-FFF2-40B4-BE49-F238E27FC236}">
                <a16:creationId xmlns:a16="http://schemas.microsoft.com/office/drawing/2014/main" id="{0A4155DA-7C82-4CAC-A8F7-5B4AA568B59F}"/>
              </a:ext>
            </a:extLst>
          </p:cNvPr>
          <p:cNvGrpSpPr/>
          <p:nvPr/>
        </p:nvGrpSpPr>
        <p:grpSpPr>
          <a:xfrm>
            <a:off x="4501136" y="2337894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0492BB-8E99-437A-A8FE-8E60CFBC575C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774476-0FF2-49F2-AA80-35314F937B53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DFB5F-6148-445A-8480-B50CCC9995FF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60FC9E-964F-4D6E-8974-16627CBEC160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1CD5BD3F-8629-48B2-8BCA-FDABDC0717D3}"/>
              </a:ext>
            </a:extLst>
          </p:cNvPr>
          <p:cNvGrpSpPr/>
          <p:nvPr/>
        </p:nvGrpSpPr>
        <p:grpSpPr>
          <a:xfrm>
            <a:off x="917642" y="4624367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2BD2CD-3768-472A-BBB9-EC2D9D299C08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92D805-DD32-4582-9226-5D2D5DB1A29E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132A3747-B098-4B73-955F-BFEC6CF29224}"/>
              </a:ext>
            </a:extLst>
          </p:cNvPr>
          <p:cNvGrpSpPr/>
          <p:nvPr/>
        </p:nvGrpSpPr>
        <p:grpSpPr>
          <a:xfrm>
            <a:off x="917643" y="2106400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A84421-DB05-4D2F-B182-F872C54E2FBB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0663F2-AA28-4AC6-85B6-CD2F15124A7A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C57228E5-04DB-4E09-B36C-1D33046BBD46}"/>
              </a:ext>
            </a:extLst>
          </p:cNvPr>
          <p:cNvGrpSpPr/>
          <p:nvPr/>
        </p:nvGrpSpPr>
        <p:grpSpPr>
          <a:xfrm>
            <a:off x="8208371" y="4624367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CD2889-D361-41F4-8CF0-2CA7BEEAFAD8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9B22-B40E-4001-B4FF-4A78AAC2CBD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EF693295-EB99-42BF-BCDC-FA82750CF1BD}"/>
              </a:ext>
            </a:extLst>
          </p:cNvPr>
          <p:cNvGrpSpPr/>
          <p:nvPr/>
        </p:nvGrpSpPr>
        <p:grpSpPr>
          <a:xfrm>
            <a:off x="8208371" y="2106400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37775B-1DD1-4BBC-B14F-41AF0CC73A4E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472C63-5449-4B04-B9C5-3268AAFBC81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9AFC483B-63B5-4856-92F9-32C7D7E81FC7}"/>
              </a:ext>
            </a:extLst>
          </p:cNvPr>
          <p:cNvSpPr/>
          <p:nvPr/>
        </p:nvSpPr>
        <p:spPr>
          <a:xfrm rot="16200000">
            <a:off x="5350643" y="3207148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60BDAD-7F43-4F4B-8832-C1A20D9B9C79}"/>
              </a:ext>
            </a:extLst>
          </p:cNvPr>
          <p:cNvSpPr txBox="1"/>
          <p:nvPr/>
        </p:nvSpPr>
        <p:spPr>
          <a:xfrm>
            <a:off x="5199926" y="3627106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E90DA-B6C7-4897-8D06-1C8502762072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EC2B5-49A6-4CD8-80C0-A87F8D7E8CC4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A30E0901-D3FD-4983-B6F6-BEBB9BA16853}"/>
              </a:ext>
            </a:extLst>
          </p:cNvPr>
          <p:cNvGraphicFramePr/>
          <p:nvPr/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6988F414-0656-444A-9763-97552424B272}"/>
              </a:ext>
            </a:extLst>
          </p:cNvPr>
          <p:cNvGraphicFramePr/>
          <p:nvPr/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8">
            <a:extLst>
              <a:ext uri="{FF2B5EF4-FFF2-40B4-BE49-F238E27FC236}">
                <a16:creationId xmlns:a16="http://schemas.microsoft.com/office/drawing/2014/main" id="{659CD985-8B27-4AAB-8843-1C8E46097554}"/>
              </a:ext>
            </a:extLst>
          </p:cNvPr>
          <p:cNvGraphicFramePr/>
          <p:nvPr/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9">
            <a:extLst>
              <a:ext uri="{FF2B5EF4-FFF2-40B4-BE49-F238E27FC236}">
                <a16:creationId xmlns:a16="http://schemas.microsoft.com/office/drawing/2014/main" id="{972A2256-2A34-46E9-B33D-89C004E00485}"/>
              </a:ext>
            </a:extLst>
          </p:cNvPr>
          <p:cNvGraphicFramePr/>
          <p:nvPr/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0">
            <a:extLst>
              <a:ext uri="{FF2B5EF4-FFF2-40B4-BE49-F238E27FC236}">
                <a16:creationId xmlns:a16="http://schemas.microsoft.com/office/drawing/2014/main" id="{434638E7-9ADD-4E74-B74B-9FF22A88B2DB}"/>
              </a:ext>
            </a:extLst>
          </p:cNvPr>
          <p:cNvGraphicFramePr/>
          <p:nvPr/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AA69264-AF73-44DC-B30E-DF052A89BDDC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C45B7-97F4-4141-B752-9BEB6F6AF0C6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7D5DC-D397-4DFC-A62D-D899C55FEBA6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731029-B4EF-4D3A-A075-F72B07B26932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FDC466-644E-43E7-889D-B16AE084811E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B649B-CBB7-459F-B1AE-4AEA16358EF9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9B764-E7C2-4314-A3F4-44AE77A3897B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ED333-3A5B-40B5-99B3-75D196370AC1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D1E2A-A4EE-4673-B25C-8318825C0D57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FCDFC346-83EC-4B41-B154-1DAA03820C38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925F1AA7-A1F8-452E-A905-518A699A90A4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4C71A8-DC83-4EBB-93E2-BA750AE1C149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1A3BE0A-0D6E-43F9-8F83-26BC9D5F91FB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4D1D37A-375B-4EF1-9AF4-3B204F798AFE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431">
              <a:extLst>
                <a:ext uri="{FF2B5EF4-FFF2-40B4-BE49-F238E27FC236}">
                  <a16:creationId xmlns:a16="http://schemas.microsoft.com/office/drawing/2014/main" id="{3835072A-8341-41A6-8FD7-F9364BD7BC44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432">
              <a:extLst>
                <a:ext uri="{FF2B5EF4-FFF2-40B4-BE49-F238E27FC236}">
                  <a16:creationId xmlns:a16="http://schemas.microsoft.com/office/drawing/2014/main" id="{0AF01996-8CFF-4FEB-A302-258B7786E5DD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3">
              <a:extLst>
                <a:ext uri="{FF2B5EF4-FFF2-40B4-BE49-F238E27FC236}">
                  <a16:creationId xmlns:a16="http://schemas.microsoft.com/office/drawing/2014/main" id="{A7F243B3-A744-4C71-93B8-2DDAE452AE44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34">
              <a:extLst>
                <a:ext uri="{FF2B5EF4-FFF2-40B4-BE49-F238E27FC236}">
                  <a16:creationId xmlns:a16="http://schemas.microsoft.com/office/drawing/2014/main" id="{6EFFE8B7-977D-436B-A2C0-8A6B8678AE16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35">
              <a:extLst>
                <a:ext uri="{FF2B5EF4-FFF2-40B4-BE49-F238E27FC236}">
                  <a16:creationId xmlns:a16="http://schemas.microsoft.com/office/drawing/2014/main" id="{6FD9B5BA-3D62-4EA5-9967-C234E2E24E26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6">
              <a:extLst>
                <a:ext uri="{FF2B5EF4-FFF2-40B4-BE49-F238E27FC236}">
                  <a16:creationId xmlns:a16="http://schemas.microsoft.com/office/drawing/2014/main" id="{8795FA30-7DFE-44CC-9154-347A58A33956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37">
              <a:extLst>
                <a:ext uri="{FF2B5EF4-FFF2-40B4-BE49-F238E27FC236}">
                  <a16:creationId xmlns:a16="http://schemas.microsoft.com/office/drawing/2014/main" id="{4C88289A-179B-4C37-92EC-E9E7A00E2821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38">
              <a:extLst>
                <a:ext uri="{FF2B5EF4-FFF2-40B4-BE49-F238E27FC236}">
                  <a16:creationId xmlns:a16="http://schemas.microsoft.com/office/drawing/2014/main" id="{5E822FEF-F139-43D8-82CB-F289ACA15A64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39">
              <a:extLst>
                <a:ext uri="{FF2B5EF4-FFF2-40B4-BE49-F238E27FC236}">
                  <a16:creationId xmlns:a16="http://schemas.microsoft.com/office/drawing/2014/main" id="{3E69D6EC-58CC-43F7-96CF-2B805D4CFBBE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40">
              <a:extLst>
                <a:ext uri="{FF2B5EF4-FFF2-40B4-BE49-F238E27FC236}">
                  <a16:creationId xmlns:a16="http://schemas.microsoft.com/office/drawing/2014/main" id="{D34B305D-02BF-4CF7-88A1-8CA699DF38BE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C38B29-FDDA-4EBE-8D40-6494499AFBA8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8BD8EFE-B27F-4D64-BBDD-95EBF58EF18E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B334A85E-3A1E-436E-A16C-F4E2EFBCFDDE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476F744-8B7A-48D9-8EE2-AACB4F818CDA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EE2E743E-EBA0-46DD-8FD6-0F445B3A6535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3002C66A-670E-4FD4-91F0-53648FF314C9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C00F4CC-5134-46CE-A4C0-4AD0E05E3804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A4A7649F-058B-445E-B001-0B9D137D3314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90877043-3D28-4ECD-B4BF-3F880FC06ED2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C653B861-2565-4FCD-8EC4-E748DCF35A94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E1FEEDB6-B275-485A-9E84-A2C42264D57D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B2D76BF-E003-4DC7-A459-B3568A940167}"/>
              </a:ext>
            </a:extLst>
          </p:cNvPr>
          <p:cNvSpPr/>
          <p:nvPr/>
        </p:nvSpPr>
        <p:spPr>
          <a:xfrm>
            <a:off x="6253561" y="2139205"/>
            <a:ext cx="1693395" cy="578408"/>
          </a:xfrm>
          <a:custGeom>
            <a:avLst/>
            <a:gdLst/>
            <a:ahLst/>
            <a:cxnLst/>
            <a:rect l="l" t="t" r="r" b="b"/>
            <a:pathLst>
              <a:path w="1400026" h="331292">
                <a:moveTo>
                  <a:pt x="345579" y="56481"/>
                </a:moveTo>
                <a:lnTo>
                  <a:pt x="345579" y="274811"/>
                </a:lnTo>
                <a:lnTo>
                  <a:pt x="368573" y="274811"/>
                </a:lnTo>
                <a:cubicBezTo>
                  <a:pt x="376014" y="274811"/>
                  <a:pt x="381744" y="272505"/>
                  <a:pt x="385762" y="267891"/>
                </a:cubicBezTo>
                <a:cubicBezTo>
                  <a:pt x="389781" y="263277"/>
                  <a:pt x="391790" y="256952"/>
                  <a:pt x="391790" y="248915"/>
                </a:cubicBezTo>
                <a:lnTo>
                  <a:pt x="391790" y="82377"/>
                </a:lnTo>
                <a:cubicBezTo>
                  <a:pt x="391790" y="74191"/>
                  <a:pt x="389781" y="67829"/>
                  <a:pt x="385762" y="63290"/>
                </a:cubicBezTo>
                <a:cubicBezTo>
                  <a:pt x="381744" y="58750"/>
                  <a:pt x="376014" y="56481"/>
                  <a:pt x="368573" y="56481"/>
                </a:cubicBezTo>
                <a:close/>
                <a:moveTo>
                  <a:pt x="1096938" y="56257"/>
                </a:moveTo>
                <a:lnTo>
                  <a:pt x="1096938" y="137518"/>
                </a:lnTo>
                <a:lnTo>
                  <a:pt x="1125959" y="137518"/>
                </a:lnTo>
                <a:cubicBezTo>
                  <a:pt x="1133252" y="137518"/>
                  <a:pt x="1138907" y="135620"/>
                  <a:pt x="1142926" y="131825"/>
                </a:cubicBezTo>
                <a:cubicBezTo>
                  <a:pt x="1146944" y="128030"/>
                  <a:pt x="1148953" y="122784"/>
                  <a:pt x="1148953" y="116086"/>
                </a:cubicBezTo>
                <a:lnTo>
                  <a:pt x="1148953" y="79921"/>
                </a:lnTo>
                <a:cubicBezTo>
                  <a:pt x="1148953" y="72480"/>
                  <a:pt x="1146944" y="66675"/>
                  <a:pt x="1142926" y="62508"/>
                </a:cubicBezTo>
                <a:cubicBezTo>
                  <a:pt x="1138907" y="58341"/>
                  <a:pt x="1133252" y="56257"/>
                  <a:pt x="1125959" y="56257"/>
                </a:cubicBezTo>
                <a:close/>
                <a:moveTo>
                  <a:pt x="1225451" y="3349"/>
                </a:moveTo>
                <a:lnTo>
                  <a:pt x="1283047" y="3349"/>
                </a:lnTo>
                <a:lnTo>
                  <a:pt x="1313408" y="137741"/>
                </a:lnTo>
                <a:lnTo>
                  <a:pt x="1342430" y="3349"/>
                </a:lnTo>
                <a:lnTo>
                  <a:pt x="1400026" y="3349"/>
                </a:lnTo>
                <a:lnTo>
                  <a:pt x="1341537" y="203597"/>
                </a:lnTo>
                <a:lnTo>
                  <a:pt x="1341537" y="327943"/>
                </a:lnTo>
                <a:lnTo>
                  <a:pt x="1286173" y="327943"/>
                </a:lnTo>
                <a:lnTo>
                  <a:pt x="1286173" y="203597"/>
                </a:lnTo>
                <a:close/>
                <a:moveTo>
                  <a:pt x="858441" y="3349"/>
                </a:moveTo>
                <a:lnTo>
                  <a:pt x="1020961" y="3349"/>
                </a:lnTo>
                <a:lnTo>
                  <a:pt x="1020961" y="56481"/>
                </a:lnTo>
                <a:lnTo>
                  <a:pt x="967383" y="56481"/>
                </a:lnTo>
                <a:lnTo>
                  <a:pt x="967383" y="327943"/>
                </a:lnTo>
                <a:lnTo>
                  <a:pt x="912019" y="327943"/>
                </a:lnTo>
                <a:lnTo>
                  <a:pt x="912019" y="56481"/>
                </a:lnTo>
                <a:lnTo>
                  <a:pt x="858441" y="56481"/>
                </a:lnTo>
                <a:close/>
                <a:moveTo>
                  <a:pt x="486668" y="3349"/>
                </a:moveTo>
                <a:lnTo>
                  <a:pt x="542255" y="3349"/>
                </a:lnTo>
                <a:lnTo>
                  <a:pt x="542255" y="250925"/>
                </a:lnTo>
                <a:cubicBezTo>
                  <a:pt x="542255" y="258812"/>
                  <a:pt x="544153" y="264952"/>
                  <a:pt x="547948" y="269342"/>
                </a:cubicBezTo>
                <a:cubicBezTo>
                  <a:pt x="551743" y="273732"/>
                  <a:pt x="557138" y="275928"/>
                  <a:pt x="564133" y="275928"/>
                </a:cubicBezTo>
                <a:cubicBezTo>
                  <a:pt x="571128" y="275928"/>
                  <a:pt x="576597" y="273732"/>
                  <a:pt x="580541" y="269342"/>
                </a:cubicBezTo>
                <a:cubicBezTo>
                  <a:pt x="584485" y="264952"/>
                  <a:pt x="586457" y="258812"/>
                  <a:pt x="586457" y="250925"/>
                </a:cubicBezTo>
                <a:lnTo>
                  <a:pt x="586457" y="3349"/>
                </a:lnTo>
                <a:lnTo>
                  <a:pt x="642044" y="3349"/>
                </a:lnTo>
                <a:lnTo>
                  <a:pt x="642044" y="249362"/>
                </a:lnTo>
                <a:cubicBezTo>
                  <a:pt x="642044" y="275258"/>
                  <a:pt x="635124" y="295387"/>
                  <a:pt x="621283" y="309749"/>
                </a:cubicBezTo>
                <a:cubicBezTo>
                  <a:pt x="607442" y="324111"/>
                  <a:pt x="588392" y="331292"/>
                  <a:pt x="564133" y="331292"/>
                </a:cubicBezTo>
                <a:cubicBezTo>
                  <a:pt x="540023" y="331292"/>
                  <a:pt x="521084" y="324111"/>
                  <a:pt x="507318" y="309749"/>
                </a:cubicBezTo>
                <a:cubicBezTo>
                  <a:pt x="493551" y="295387"/>
                  <a:pt x="486668" y="275258"/>
                  <a:pt x="486668" y="249362"/>
                </a:cubicBezTo>
                <a:close/>
                <a:moveTo>
                  <a:pt x="290215" y="3349"/>
                </a:moveTo>
                <a:lnTo>
                  <a:pt x="327050" y="3349"/>
                </a:lnTo>
                <a:lnTo>
                  <a:pt x="345579" y="3349"/>
                </a:lnTo>
                <a:lnTo>
                  <a:pt x="374154" y="3349"/>
                </a:lnTo>
                <a:cubicBezTo>
                  <a:pt x="397520" y="3349"/>
                  <a:pt x="415640" y="9711"/>
                  <a:pt x="428513" y="22436"/>
                </a:cubicBezTo>
                <a:cubicBezTo>
                  <a:pt x="441387" y="35161"/>
                  <a:pt x="447824" y="53058"/>
                  <a:pt x="447824" y="76126"/>
                </a:cubicBezTo>
                <a:lnTo>
                  <a:pt x="447824" y="255166"/>
                </a:lnTo>
                <a:cubicBezTo>
                  <a:pt x="447824" y="270347"/>
                  <a:pt x="444922" y="283406"/>
                  <a:pt x="439117" y="294345"/>
                </a:cubicBezTo>
                <a:cubicBezTo>
                  <a:pt x="433313" y="305284"/>
                  <a:pt x="424904" y="313618"/>
                  <a:pt x="413891" y="319348"/>
                </a:cubicBezTo>
                <a:cubicBezTo>
                  <a:pt x="402878" y="325078"/>
                  <a:pt x="389558" y="327943"/>
                  <a:pt x="373931" y="327943"/>
                </a:cubicBezTo>
                <a:lnTo>
                  <a:pt x="345579" y="327943"/>
                </a:lnTo>
                <a:lnTo>
                  <a:pt x="327050" y="327943"/>
                </a:lnTo>
                <a:lnTo>
                  <a:pt x="290215" y="327943"/>
                </a:lnTo>
                <a:close/>
                <a:moveTo>
                  <a:pt x="90190" y="3349"/>
                </a:moveTo>
                <a:lnTo>
                  <a:pt x="133722" y="3349"/>
                </a:lnTo>
                <a:lnTo>
                  <a:pt x="204043" y="203004"/>
                </a:lnTo>
                <a:lnTo>
                  <a:pt x="204043" y="3349"/>
                </a:lnTo>
                <a:lnTo>
                  <a:pt x="254496" y="3349"/>
                </a:lnTo>
                <a:lnTo>
                  <a:pt x="254496" y="327720"/>
                </a:lnTo>
                <a:lnTo>
                  <a:pt x="210517" y="327720"/>
                </a:lnTo>
                <a:lnTo>
                  <a:pt x="140866" y="139166"/>
                </a:lnTo>
                <a:lnTo>
                  <a:pt x="140866" y="327720"/>
                </a:lnTo>
                <a:lnTo>
                  <a:pt x="90190" y="327720"/>
                </a:lnTo>
                <a:close/>
                <a:moveTo>
                  <a:pt x="0" y="3349"/>
                </a:moveTo>
                <a:lnTo>
                  <a:pt x="55364" y="3349"/>
                </a:lnTo>
                <a:lnTo>
                  <a:pt x="55364" y="327943"/>
                </a:lnTo>
                <a:lnTo>
                  <a:pt x="0" y="327943"/>
                </a:lnTo>
                <a:close/>
                <a:moveTo>
                  <a:pt x="1042690" y="3126"/>
                </a:moveTo>
                <a:lnTo>
                  <a:pt x="1067470" y="3126"/>
                </a:lnTo>
                <a:lnTo>
                  <a:pt x="1096938" y="3126"/>
                </a:lnTo>
                <a:lnTo>
                  <a:pt x="1122610" y="3126"/>
                </a:lnTo>
                <a:cubicBezTo>
                  <a:pt x="1140172" y="3126"/>
                  <a:pt x="1155167" y="5991"/>
                  <a:pt x="1167594" y="11721"/>
                </a:cubicBezTo>
                <a:cubicBezTo>
                  <a:pt x="1180021" y="17450"/>
                  <a:pt x="1189509" y="25822"/>
                  <a:pt x="1196057" y="36835"/>
                </a:cubicBezTo>
                <a:cubicBezTo>
                  <a:pt x="1202606" y="47849"/>
                  <a:pt x="1205880" y="61169"/>
                  <a:pt x="1205880" y="76796"/>
                </a:cubicBezTo>
                <a:lnTo>
                  <a:pt x="1205880" y="114747"/>
                </a:lnTo>
                <a:cubicBezTo>
                  <a:pt x="1205880" y="130820"/>
                  <a:pt x="1202606" y="144512"/>
                  <a:pt x="1196057" y="155823"/>
                </a:cubicBezTo>
                <a:cubicBezTo>
                  <a:pt x="1189509" y="167134"/>
                  <a:pt x="1180021" y="175766"/>
                  <a:pt x="1167594" y="181720"/>
                </a:cubicBezTo>
                <a:lnTo>
                  <a:pt x="1167041" y="181900"/>
                </a:lnTo>
                <a:lnTo>
                  <a:pt x="1215033" y="327943"/>
                </a:lnTo>
                <a:lnTo>
                  <a:pt x="1155650" y="327943"/>
                </a:lnTo>
                <a:lnTo>
                  <a:pt x="1115502" y="190649"/>
                </a:lnTo>
                <a:lnTo>
                  <a:pt x="1096938" y="190649"/>
                </a:lnTo>
                <a:lnTo>
                  <a:pt x="1096938" y="327943"/>
                </a:lnTo>
                <a:lnTo>
                  <a:pt x="1042690" y="327943"/>
                </a:lnTo>
                <a:close/>
                <a:moveTo>
                  <a:pt x="757089" y="0"/>
                </a:moveTo>
                <a:cubicBezTo>
                  <a:pt x="781943" y="0"/>
                  <a:pt x="801365" y="6995"/>
                  <a:pt x="815355" y="20985"/>
                </a:cubicBezTo>
                <a:cubicBezTo>
                  <a:pt x="829345" y="34975"/>
                  <a:pt x="836340" y="54620"/>
                  <a:pt x="836340" y="79921"/>
                </a:cubicBezTo>
                <a:lnTo>
                  <a:pt x="836340" y="98227"/>
                </a:lnTo>
                <a:lnTo>
                  <a:pt x="781199" y="98897"/>
                </a:lnTo>
                <a:lnTo>
                  <a:pt x="781199" y="80368"/>
                </a:lnTo>
                <a:cubicBezTo>
                  <a:pt x="781199" y="72033"/>
                  <a:pt x="779078" y="65522"/>
                  <a:pt x="774836" y="60834"/>
                </a:cubicBezTo>
                <a:cubicBezTo>
                  <a:pt x="770595" y="56146"/>
                  <a:pt x="764679" y="53802"/>
                  <a:pt x="757089" y="53802"/>
                </a:cubicBezTo>
                <a:cubicBezTo>
                  <a:pt x="749052" y="53802"/>
                  <a:pt x="742838" y="55923"/>
                  <a:pt x="738448" y="60164"/>
                </a:cubicBezTo>
                <a:cubicBezTo>
                  <a:pt x="734057" y="64406"/>
                  <a:pt x="731862" y="70247"/>
                  <a:pt x="731862" y="77689"/>
                </a:cubicBezTo>
                <a:lnTo>
                  <a:pt x="731862" y="99343"/>
                </a:lnTo>
                <a:cubicBezTo>
                  <a:pt x="731862" y="106933"/>
                  <a:pt x="734132" y="113147"/>
                  <a:pt x="738671" y="117984"/>
                </a:cubicBezTo>
                <a:cubicBezTo>
                  <a:pt x="743210" y="122821"/>
                  <a:pt x="749089" y="127062"/>
                  <a:pt x="756307" y="130709"/>
                </a:cubicBezTo>
                <a:cubicBezTo>
                  <a:pt x="763525" y="134355"/>
                  <a:pt x="771153" y="138336"/>
                  <a:pt x="779190" y="142652"/>
                </a:cubicBezTo>
                <a:cubicBezTo>
                  <a:pt x="786185" y="146224"/>
                  <a:pt x="793142" y="150094"/>
                  <a:pt x="800063" y="154261"/>
                </a:cubicBezTo>
                <a:cubicBezTo>
                  <a:pt x="806983" y="158428"/>
                  <a:pt x="813308" y="163488"/>
                  <a:pt x="819038" y="169441"/>
                </a:cubicBezTo>
                <a:cubicBezTo>
                  <a:pt x="824768" y="175394"/>
                  <a:pt x="829382" y="182761"/>
                  <a:pt x="832879" y="191542"/>
                </a:cubicBezTo>
                <a:cubicBezTo>
                  <a:pt x="836377" y="200323"/>
                  <a:pt x="838126" y="211187"/>
                  <a:pt x="838126" y="224136"/>
                </a:cubicBezTo>
                <a:lnTo>
                  <a:pt x="838126" y="251148"/>
                </a:lnTo>
                <a:cubicBezTo>
                  <a:pt x="838126" y="276449"/>
                  <a:pt x="831093" y="296131"/>
                  <a:pt x="817029" y="310195"/>
                </a:cubicBezTo>
                <a:cubicBezTo>
                  <a:pt x="802965" y="324260"/>
                  <a:pt x="783208" y="331292"/>
                  <a:pt x="757758" y="331292"/>
                </a:cubicBezTo>
                <a:cubicBezTo>
                  <a:pt x="740643" y="331292"/>
                  <a:pt x="726021" y="328129"/>
                  <a:pt x="713891" y="321804"/>
                </a:cubicBezTo>
                <a:cubicBezTo>
                  <a:pt x="701762" y="315479"/>
                  <a:pt x="692460" y="306363"/>
                  <a:pt x="685986" y="294457"/>
                </a:cubicBezTo>
                <a:cubicBezTo>
                  <a:pt x="679512" y="282551"/>
                  <a:pt x="676275" y="268114"/>
                  <a:pt x="676275" y="251148"/>
                </a:cubicBezTo>
                <a:lnTo>
                  <a:pt x="676275" y="233735"/>
                </a:lnTo>
                <a:lnTo>
                  <a:pt x="731416" y="233288"/>
                </a:lnTo>
                <a:lnTo>
                  <a:pt x="731416" y="250701"/>
                </a:lnTo>
                <a:cubicBezTo>
                  <a:pt x="731416" y="258887"/>
                  <a:pt x="733723" y="265324"/>
                  <a:pt x="738336" y="270012"/>
                </a:cubicBezTo>
                <a:cubicBezTo>
                  <a:pt x="742950" y="274700"/>
                  <a:pt x="749350" y="277044"/>
                  <a:pt x="757535" y="277044"/>
                </a:cubicBezTo>
                <a:cubicBezTo>
                  <a:pt x="765572" y="277044"/>
                  <a:pt x="771785" y="274737"/>
                  <a:pt x="776176" y="270123"/>
                </a:cubicBezTo>
                <a:cubicBezTo>
                  <a:pt x="780566" y="265510"/>
                  <a:pt x="782761" y="259185"/>
                  <a:pt x="782761" y="251148"/>
                </a:cubicBezTo>
                <a:lnTo>
                  <a:pt x="782761" y="222796"/>
                </a:lnTo>
                <a:cubicBezTo>
                  <a:pt x="782761" y="216099"/>
                  <a:pt x="780789" y="210481"/>
                  <a:pt x="776846" y="205941"/>
                </a:cubicBezTo>
                <a:cubicBezTo>
                  <a:pt x="772902" y="201402"/>
                  <a:pt x="767655" y="197309"/>
                  <a:pt x="761107" y="193663"/>
                </a:cubicBezTo>
                <a:cubicBezTo>
                  <a:pt x="754559" y="190017"/>
                  <a:pt x="747489" y="186333"/>
                  <a:pt x="739899" y="182612"/>
                </a:cubicBezTo>
                <a:cubicBezTo>
                  <a:pt x="732606" y="178892"/>
                  <a:pt x="725202" y="174725"/>
                  <a:pt x="717686" y="170111"/>
                </a:cubicBezTo>
                <a:cubicBezTo>
                  <a:pt x="710171" y="165497"/>
                  <a:pt x="703324" y="159953"/>
                  <a:pt x="697148" y="153479"/>
                </a:cubicBezTo>
                <a:cubicBezTo>
                  <a:pt x="690972" y="147005"/>
                  <a:pt x="685986" y="139080"/>
                  <a:pt x="682191" y="129704"/>
                </a:cubicBezTo>
                <a:cubicBezTo>
                  <a:pt x="678396" y="120328"/>
                  <a:pt x="676498" y="109017"/>
                  <a:pt x="676498" y="95771"/>
                </a:cubicBezTo>
                <a:lnTo>
                  <a:pt x="676498" y="79028"/>
                </a:lnTo>
                <a:cubicBezTo>
                  <a:pt x="676498" y="54025"/>
                  <a:pt x="683530" y="34603"/>
                  <a:pt x="697595" y="20762"/>
                </a:cubicBezTo>
                <a:cubicBezTo>
                  <a:pt x="711659" y="6921"/>
                  <a:pt x="731490" y="0"/>
                  <a:pt x="75708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1F661BEB-3D2C-4737-A7A3-C54F402BBB90}"/>
              </a:ext>
            </a:extLst>
          </p:cNvPr>
          <p:cNvSpPr/>
          <p:nvPr/>
        </p:nvSpPr>
        <p:spPr>
          <a:xfrm>
            <a:off x="6667223" y="2946753"/>
            <a:ext cx="473450" cy="673310"/>
          </a:xfrm>
          <a:custGeom>
            <a:avLst/>
            <a:gdLst>
              <a:gd name="connsiteX0" fmla="*/ 362820 w 473450"/>
              <a:gd name="connsiteY0" fmla="*/ 552765 h 673310"/>
              <a:gd name="connsiteX1" fmla="*/ 473450 w 473450"/>
              <a:gd name="connsiteY1" fmla="*/ 552765 h 673310"/>
              <a:gd name="connsiteX2" fmla="*/ 473450 w 473450"/>
              <a:gd name="connsiteY2" fmla="*/ 666434 h 673310"/>
              <a:gd name="connsiteX3" fmla="*/ 362820 w 473450"/>
              <a:gd name="connsiteY3" fmla="*/ 666434 h 673310"/>
              <a:gd name="connsiteX4" fmla="*/ 14276 w 473450"/>
              <a:gd name="connsiteY4" fmla="*/ 0 h 673310"/>
              <a:gd name="connsiteX5" fmla="*/ 287728 w 473450"/>
              <a:gd name="connsiteY5" fmla="*/ 0 h 673310"/>
              <a:gd name="connsiteX6" fmla="*/ 287728 w 473450"/>
              <a:gd name="connsiteY6" fmla="*/ 111836 h 673310"/>
              <a:gd name="connsiteX7" fmla="*/ 124906 w 473450"/>
              <a:gd name="connsiteY7" fmla="*/ 111836 h 673310"/>
              <a:gd name="connsiteX8" fmla="*/ 124906 w 473450"/>
              <a:gd name="connsiteY8" fmla="*/ 250716 h 673310"/>
              <a:gd name="connsiteX9" fmla="*/ 155463 w 473450"/>
              <a:gd name="connsiteY9" fmla="*/ 231924 h 673310"/>
              <a:gd name="connsiteX10" fmla="*/ 188250 w 473450"/>
              <a:gd name="connsiteY10" fmla="*/ 225506 h 673310"/>
              <a:gd name="connsiteX11" fmla="*/ 265424 w 473450"/>
              <a:gd name="connsiteY11" fmla="*/ 263548 h 673310"/>
              <a:gd name="connsiteX12" fmla="*/ 293082 w 473450"/>
              <a:gd name="connsiteY12" fmla="*/ 370802 h 673310"/>
              <a:gd name="connsiteX13" fmla="*/ 293082 w 473450"/>
              <a:gd name="connsiteY13" fmla="*/ 524805 h 673310"/>
              <a:gd name="connsiteX14" fmla="*/ 254494 w 473450"/>
              <a:gd name="connsiteY14" fmla="*/ 634122 h 673310"/>
              <a:gd name="connsiteX15" fmla="*/ 145871 w 473450"/>
              <a:gd name="connsiteY15" fmla="*/ 673310 h 673310"/>
              <a:gd name="connsiteX16" fmla="*/ 38364 w 473450"/>
              <a:gd name="connsiteY16" fmla="*/ 634808 h 673310"/>
              <a:gd name="connsiteX17" fmla="*/ 0 w 473450"/>
              <a:gd name="connsiteY17" fmla="*/ 526639 h 673310"/>
              <a:gd name="connsiteX18" fmla="*/ 0 w 473450"/>
              <a:gd name="connsiteY18" fmla="*/ 495472 h 673310"/>
              <a:gd name="connsiteX19" fmla="*/ 110631 w 473450"/>
              <a:gd name="connsiteY19" fmla="*/ 495472 h 673310"/>
              <a:gd name="connsiteX20" fmla="*/ 110631 w 473450"/>
              <a:gd name="connsiteY20" fmla="*/ 526181 h 673310"/>
              <a:gd name="connsiteX21" fmla="*/ 119998 w 473450"/>
              <a:gd name="connsiteY21" fmla="*/ 551849 h 673310"/>
              <a:gd name="connsiteX22" fmla="*/ 145871 w 473450"/>
              <a:gd name="connsiteY22" fmla="*/ 561014 h 673310"/>
              <a:gd name="connsiteX23" fmla="*/ 172860 w 473450"/>
              <a:gd name="connsiteY23" fmla="*/ 551389 h 673310"/>
              <a:gd name="connsiteX24" fmla="*/ 182451 w 473450"/>
              <a:gd name="connsiteY24" fmla="*/ 524805 h 673310"/>
              <a:gd name="connsiteX25" fmla="*/ 182451 w 473450"/>
              <a:gd name="connsiteY25" fmla="*/ 370802 h 673310"/>
              <a:gd name="connsiteX26" fmla="*/ 174420 w 473450"/>
              <a:gd name="connsiteY26" fmla="*/ 346739 h 673310"/>
              <a:gd name="connsiteX27" fmla="*/ 151670 w 473450"/>
              <a:gd name="connsiteY27" fmla="*/ 338260 h 673310"/>
              <a:gd name="connsiteX28" fmla="*/ 130035 w 473450"/>
              <a:gd name="connsiteY28" fmla="*/ 345821 h 673310"/>
              <a:gd name="connsiteX29" fmla="*/ 122674 w 473450"/>
              <a:gd name="connsiteY29" fmla="*/ 367593 h 673310"/>
              <a:gd name="connsiteX30" fmla="*/ 14276 w 473450"/>
              <a:gd name="connsiteY30" fmla="*/ 367593 h 67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3450" h="673310">
                <a:moveTo>
                  <a:pt x="362820" y="552765"/>
                </a:moveTo>
                <a:lnTo>
                  <a:pt x="473450" y="552765"/>
                </a:lnTo>
                <a:lnTo>
                  <a:pt x="473450" y="666434"/>
                </a:lnTo>
                <a:lnTo>
                  <a:pt x="362820" y="666434"/>
                </a:lnTo>
                <a:close/>
                <a:moveTo>
                  <a:pt x="14276" y="0"/>
                </a:moveTo>
                <a:lnTo>
                  <a:pt x="287728" y="0"/>
                </a:lnTo>
                <a:lnTo>
                  <a:pt x="287728" y="111836"/>
                </a:lnTo>
                <a:lnTo>
                  <a:pt x="124906" y="111836"/>
                </a:lnTo>
                <a:lnTo>
                  <a:pt x="124906" y="250716"/>
                </a:lnTo>
                <a:cubicBezTo>
                  <a:pt x="134422" y="242465"/>
                  <a:pt x="144607" y="236201"/>
                  <a:pt x="155463" y="231924"/>
                </a:cubicBezTo>
                <a:cubicBezTo>
                  <a:pt x="166317" y="227645"/>
                  <a:pt x="177246" y="225506"/>
                  <a:pt x="188250" y="225506"/>
                </a:cubicBezTo>
                <a:cubicBezTo>
                  <a:pt x="221261" y="225506"/>
                  <a:pt x="246986" y="238188"/>
                  <a:pt x="265424" y="263548"/>
                </a:cubicBezTo>
                <a:cubicBezTo>
                  <a:pt x="283862" y="288911"/>
                  <a:pt x="293082" y="324662"/>
                  <a:pt x="293082" y="370802"/>
                </a:cubicBezTo>
                <a:lnTo>
                  <a:pt x="293082" y="524805"/>
                </a:lnTo>
                <a:cubicBezTo>
                  <a:pt x="293082" y="571557"/>
                  <a:pt x="280219" y="607996"/>
                  <a:pt x="254494" y="634122"/>
                </a:cubicBezTo>
                <a:cubicBezTo>
                  <a:pt x="228770" y="660246"/>
                  <a:pt x="192562" y="673310"/>
                  <a:pt x="145871" y="673310"/>
                </a:cubicBezTo>
                <a:cubicBezTo>
                  <a:pt x="99776" y="673310"/>
                  <a:pt x="63940" y="660476"/>
                  <a:pt x="38364" y="634808"/>
                </a:cubicBezTo>
                <a:cubicBezTo>
                  <a:pt x="12787" y="609142"/>
                  <a:pt x="0" y="573084"/>
                  <a:pt x="0" y="526639"/>
                </a:cubicBezTo>
                <a:lnTo>
                  <a:pt x="0" y="495472"/>
                </a:lnTo>
                <a:lnTo>
                  <a:pt x="110631" y="495472"/>
                </a:lnTo>
                <a:lnTo>
                  <a:pt x="110631" y="526181"/>
                </a:lnTo>
                <a:cubicBezTo>
                  <a:pt x="110631" y="537181"/>
                  <a:pt x="113754" y="545737"/>
                  <a:pt x="119998" y="551849"/>
                </a:cubicBezTo>
                <a:cubicBezTo>
                  <a:pt x="126243" y="557959"/>
                  <a:pt x="134867" y="561014"/>
                  <a:pt x="145871" y="561014"/>
                </a:cubicBezTo>
                <a:cubicBezTo>
                  <a:pt x="157469" y="561014"/>
                  <a:pt x="166465" y="557807"/>
                  <a:pt x="172860" y="551389"/>
                </a:cubicBezTo>
                <a:cubicBezTo>
                  <a:pt x="179254" y="544973"/>
                  <a:pt x="182451" y="536112"/>
                  <a:pt x="182451" y="524805"/>
                </a:cubicBezTo>
                <a:lnTo>
                  <a:pt x="182451" y="370802"/>
                </a:lnTo>
                <a:cubicBezTo>
                  <a:pt x="182451" y="360413"/>
                  <a:pt x="179774" y="352391"/>
                  <a:pt x="174420" y="346739"/>
                </a:cubicBezTo>
                <a:cubicBezTo>
                  <a:pt x="169069" y="341085"/>
                  <a:pt x="161484" y="338260"/>
                  <a:pt x="151670" y="338260"/>
                </a:cubicBezTo>
                <a:cubicBezTo>
                  <a:pt x="142451" y="338260"/>
                  <a:pt x="135239" y="340781"/>
                  <a:pt x="130035" y="345821"/>
                </a:cubicBezTo>
                <a:cubicBezTo>
                  <a:pt x="124830" y="350864"/>
                  <a:pt x="122378" y="358122"/>
                  <a:pt x="122674" y="367593"/>
                </a:cubicBezTo>
                <a:lnTo>
                  <a:pt x="14276" y="3675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5CC44-CDE4-4F2B-8AF2-5CC25687BB52}"/>
              </a:ext>
            </a:extLst>
          </p:cNvPr>
          <p:cNvSpPr txBox="1"/>
          <p:nvPr/>
        </p:nvSpPr>
        <p:spPr>
          <a:xfrm>
            <a:off x="842696" y="3896697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4D69-90F6-4868-8205-528FFB11F47C}"/>
              </a:ext>
            </a:extLst>
          </p:cNvPr>
          <p:cNvSpPr txBox="1"/>
          <p:nvPr/>
        </p:nvSpPr>
        <p:spPr>
          <a:xfrm>
            <a:off x="832065" y="3135875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2854E-1D08-4265-A5D5-8DE648E979C7}"/>
              </a:ext>
            </a:extLst>
          </p:cNvPr>
          <p:cNvSpPr txBox="1"/>
          <p:nvPr/>
        </p:nvSpPr>
        <p:spPr>
          <a:xfrm>
            <a:off x="832067" y="4563154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grpSp>
        <p:nvGrpSpPr>
          <p:cNvPr id="16" name="Group 31">
            <a:extLst>
              <a:ext uri="{FF2B5EF4-FFF2-40B4-BE49-F238E27FC236}">
                <a16:creationId xmlns:a16="http://schemas.microsoft.com/office/drawing/2014/main" id="{25E41357-C134-4894-BC1D-11104C72F1C4}"/>
              </a:ext>
            </a:extLst>
          </p:cNvPr>
          <p:cNvGrpSpPr/>
          <p:nvPr/>
        </p:nvGrpSpPr>
        <p:grpSpPr>
          <a:xfrm>
            <a:off x="949491" y="981570"/>
            <a:ext cx="2456019" cy="1996405"/>
            <a:chOff x="2939995" y="933055"/>
            <a:chExt cx="3043588" cy="2474019"/>
          </a:xfrm>
        </p:grpSpPr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id="{EFA2927A-9E31-429B-9816-C17B9F2810BB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50" name="Trapezoid 65">
                <a:extLst>
                  <a:ext uri="{FF2B5EF4-FFF2-40B4-BE49-F238E27FC236}">
                    <a16:creationId xmlns:a16="http://schemas.microsoft.com/office/drawing/2014/main" id="{0DA53207-9C5B-4F5B-A0F4-C8CC6746425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66">
                <a:extLst>
                  <a:ext uri="{FF2B5EF4-FFF2-40B4-BE49-F238E27FC236}">
                    <a16:creationId xmlns:a16="http://schemas.microsoft.com/office/drawing/2014/main" id="{CD785830-611C-4F90-8BDA-7C8D8048214B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rapezoid 67">
                <a:extLst>
                  <a:ext uri="{FF2B5EF4-FFF2-40B4-BE49-F238E27FC236}">
                    <a16:creationId xmlns:a16="http://schemas.microsoft.com/office/drawing/2014/main" id="{3021476B-FA8E-4BC4-9AFE-626E96F426C4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apezoid 68">
                <a:extLst>
                  <a:ext uri="{FF2B5EF4-FFF2-40B4-BE49-F238E27FC236}">
                    <a16:creationId xmlns:a16="http://schemas.microsoft.com/office/drawing/2014/main" id="{279BF4C7-4647-492D-A96C-4B80FBD9166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rapezoid 69">
                <a:extLst>
                  <a:ext uri="{FF2B5EF4-FFF2-40B4-BE49-F238E27FC236}">
                    <a16:creationId xmlns:a16="http://schemas.microsoft.com/office/drawing/2014/main" id="{E6C3F726-FF9C-43F8-9F66-1E56D8D8A2FC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3DD5FEBB-2DE3-4788-A38D-C0FAD19014C6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45" name="Trapezoid 60">
                <a:extLst>
                  <a:ext uri="{FF2B5EF4-FFF2-40B4-BE49-F238E27FC236}">
                    <a16:creationId xmlns:a16="http://schemas.microsoft.com/office/drawing/2014/main" id="{BD3C63C6-7260-4F4D-91C1-A3F1078D435E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rapezoid 61">
                <a:extLst>
                  <a:ext uri="{FF2B5EF4-FFF2-40B4-BE49-F238E27FC236}">
                    <a16:creationId xmlns:a16="http://schemas.microsoft.com/office/drawing/2014/main" id="{7110ECBE-A0B7-4665-9236-546260F8624B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rapezoid 62">
                <a:extLst>
                  <a:ext uri="{FF2B5EF4-FFF2-40B4-BE49-F238E27FC236}">
                    <a16:creationId xmlns:a16="http://schemas.microsoft.com/office/drawing/2014/main" id="{2EB89CDD-D047-477B-A0CE-18F67564712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rapezoid 63">
                <a:extLst>
                  <a:ext uri="{FF2B5EF4-FFF2-40B4-BE49-F238E27FC236}">
                    <a16:creationId xmlns:a16="http://schemas.microsoft.com/office/drawing/2014/main" id="{6A3973AF-2817-4E0F-A4A9-E1FBB6B35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rapezoid 64">
                <a:extLst>
                  <a:ext uri="{FF2B5EF4-FFF2-40B4-BE49-F238E27FC236}">
                    <a16:creationId xmlns:a16="http://schemas.microsoft.com/office/drawing/2014/main" id="{23C34FC2-357A-4196-ACE8-8B27B520D77C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BCFACD6A-B259-467A-B61E-4FAF8DC954ED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21" name="Group 36">
                <a:extLst>
                  <a:ext uri="{FF2B5EF4-FFF2-40B4-BE49-F238E27FC236}">
                    <a16:creationId xmlns:a16="http://schemas.microsoft.com/office/drawing/2014/main" id="{DF613CE1-044A-45C9-AB72-81BC59ABD345}"/>
                  </a:ext>
                </a:extLst>
              </p:cNvPr>
              <p:cNvGrpSpPr/>
              <p:nvPr/>
            </p:nvGrpSpPr>
            <p:grpSpPr>
              <a:xfrm rot="7898637">
                <a:off x="5214387" y="799386"/>
                <a:ext cx="344530" cy="861968"/>
                <a:chOff x="4130242" y="650159"/>
                <a:chExt cx="502285" cy="1664991"/>
              </a:xfrm>
              <a:solidFill>
                <a:schemeClr val="accent2"/>
              </a:solidFill>
            </p:grpSpPr>
            <p:sp>
              <p:nvSpPr>
                <p:cNvPr id="43" name="Trapezoid 58">
                  <a:extLst>
                    <a:ext uri="{FF2B5EF4-FFF2-40B4-BE49-F238E27FC236}">
                      <a16:creationId xmlns:a16="http://schemas.microsoft.com/office/drawing/2014/main" id="{60EB2A73-BFDE-46ED-8FDB-0C6514636AAA}"/>
                    </a:ext>
                  </a:extLst>
                </p:cNvPr>
                <p:cNvSpPr/>
                <p:nvPr/>
              </p:nvSpPr>
              <p:spPr>
                <a:xfrm>
                  <a:off x="4130242" y="650159"/>
                  <a:ext cx="502274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rapezoid 94">
                  <a:extLst>
                    <a:ext uri="{FF2B5EF4-FFF2-40B4-BE49-F238E27FC236}">
                      <a16:creationId xmlns:a16="http://schemas.microsoft.com/office/drawing/2014/main" id="{4B117713-CD1A-48B4-AEF4-DDF162541EA7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37">
                <a:extLst>
                  <a:ext uri="{FF2B5EF4-FFF2-40B4-BE49-F238E27FC236}">
                    <a16:creationId xmlns:a16="http://schemas.microsoft.com/office/drawing/2014/main" id="{2857D369-FD6C-4B86-B4CA-EC9345376B24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41" name="Rectangle: Rounded Corners 56">
                  <a:extLst>
                    <a:ext uri="{FF2B5EF4-FFF2-40B4-BE49-F238E27FC236}">
                      <a16:creationId xmlns:a16="http://schemas.microsoft.com/office/drawing/2014/main" id="{62BACD9F-53F5-4A90-A773-DA41DD15E473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Rounded Corners 57">
                  <a:extLst>
                    <a:ext uri="{FF2B5EF4-FFF2-40B4-BE49-F238E27FC236}">
                      <a16:creationId xmlns:a16="http://schemas.microsoft.com/office/drawing/2014/main" id="{5B70F14D-6AF2-49E5-8A47-1637F54CD79B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38">
                <a:extLst>
                  <a:ext uri="{FF2B5EF4-FFF2-40B4-BE49-F238E27FC236}">
                    <a16:creationId xmlns:a16="http://schemas.microsoft.com/office/drawing/2014/main" id="{355D51CF-9EE0-476A-99C8-D93D963816BE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37" name="Oval 52">
                  <a:extLst>
                    <a:ext uri="{FF2B5EF4-FFF2-40B4-BE49-F238E27FC236}">
                      <a16:creationId xmlns:a16="http://schemas.microsoft.com/office/drawing/2014/main" id="{2F3A268C-5934-4D23-A630-5BD34DA61C3A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Freeform: Shape 53">
                  <a:extLst>
                    <a:ext uri="{FF2B5EF4-FFF2-40B4-BE49-F238E27FC236}">
                      <a16:creationId xmlns:a16="http://schemas.microsoft.com/office/drawing/2014/main" id="{2914AC06-A40F-4AAF-9402-05F76EF0BE4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54">
                  <a:extLst>
                    <a:ext uri="{FF2B5EF4-FFF2-40B4-BE49-F238E27FC236}">
                      <a16:creationId xmlns:a16="http://schemas.microsoft.com/office/drawing/2014/main" id="{F5CAD8E4-9EDE-44D9-A218-96A325DA841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55">
                  <a:extLst>
                    <a:ext uri="{FF2B5EF4-FFF2-40B4-BE49-F238E27FC236}">
                      <a16:creationId xmlns:a16="http://schemas.microsoft.com/office/drawing/2014/main" id="{C8544832-3E55-4347-AC01-B25D2D77A419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: Top Corners Rounded 39">
                <a:extLst>
                  <a:ext uri="{FF2B5EF4-FFF2-40B4-BE49-F238E27FC236}">
                    <a16:creationId xmlns:a16="http://schemas.microsoft.com/office/drawing/2014/main" id="{4173BBAF-DEBF-44BD-81FF-0BE0223DB9E1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40">
                <a:extLst>
                  <a:ext uri="{FF2B5EF4-FFF2-40B4-BE49-F238E27FC236}">
                    <a16:creationId xmlns:a16="http://schemas.microsoft.com/office/drawing/2014/main" id="{9D26C40D-288B-4CAD-836D-DF8C8895E8A0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35" name="Rectangle: Rounded Corners 50">
                  <a:extLst>
                    <a:ext uri="{FF2B5EF4-FFF2-40B4-BE49-F238E27FC236}">
                      <a16:creationId xmlns:a16="http://schemas.microsoft.com/office/drawing/2014/main" id="{A2FF6A90-7148-440B-B998-3207AAEEB70D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: Rounded Corners 51">
                  <a:extLst>
                    <a:ext uri="{FF2B5EF4-FFF2-40B4-BE49-F238E27FC236}">
                      <a16:creationId xmlns:a16="http://schemas.microsoft.com/office/drawing/2014/main" id="{D2B43816-84C0-4B25-A84F-FBD014FC2818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41">
                <a:extLst>
                  <a:ext uri="{FF2B5EF4-FFF2-40B4-BE49-F238E27FC236}">
                    <a16:creationId xmlns:a16="http://schemas.microsoft.com/office/drawing/2014/main" id="{ED9B1526-985F-4FE1-95A8-016ED5DB0FBC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42">
                <a:extLst>
                  <a:ext uri="{FF2B5EF4-FFF2-40B4-BE49-F238E27FC236}">
                    <a16:creationId xmlns:a16="http://schemas.microsoft.com/office/drawing/2014/main" id="{B5A691B0-06DF-418E-9D66-90752FB44F84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43">
                <a:extLst>
                  <a:ext uri="{FF2B5EF4-FFF2-40B4-BE49-F238E27FC236}">
                    <a16:creationId xmlns:a16="http://schemas.microsoft.com/office/drawing/2014/main" id="{058652A6-0993-49B9-81EC-321D6B1B9C41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44">
                <a:extLst>
                  <a:ext uri="{FF2B5EF4-FFF2-40B4-BE49-F238E27FC236}">
                    <a16:creationId xmlns:a16="http://schemas.microsoft.com/office/drawing/2014/main" id="{8D16DD52-9BB3-47AD-8FB4-925B5EF82E5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Top Corners Rounded 45">
                <a:extLst>
                  <a:ext uri="{FF2B5EF4-FFF2-40B4-BE49-F238E27FC236}">
                    <a16:creationId xmlns:a16="http://schemas.microsoft.com/office/drawing/2014/main" id="{48053A54-E2C2-45C9-B3C5-D4135DF44840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Top Corners Rounded 46">
                <a:extLst>
                  <a:ext uri="{FF2B5EF4-FFF2-40B4-BE49-F238E27FC236}">
                    <a16:creationId xmlns:a16="http://schemas.microsoft.com/office/drawing/2014/main" id="{3364FF31-A1AA-4094-80F0-51740A1B9836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47">
                <a:extLst>
                  <a:ext uri="{FF2B5EF4-FFF2-40B4-BE49-F238E27FC236}">
                    <a16:creationId xmlns:a16="http://schemas.microsoft.com/office/drawing/2014/main" id="{4097B00C-2AF6-4C2D-8020-5E0342A47DC9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33" name="Oval 48">
                  <a:extLst>
                    <a:ext uri="{FF2B5EF4-FFF2-40B4-BE49-F238E27FC236}">
                      <a16:creationId xmlns:a16="http://schemas.microsoft.com/office/drawing/2014/main" id="{860FE866-C72B-44D1-8B39-08A2C191EEB2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Freeform: Shape 49">
                  <a:extLst>
                    <a:ext uri="{FF2B5EF4-FFF2-40B4-BE49-F238E27FC236}">
                      <a16:creationId xmlns:a16="http://schemas.microsoft.com/office/drawing/2014/main" id="{551C510A-7E16-43EF-9447-9893A1FACFE5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8C7A2B3-AA1C-4010-AEF0-83AA84CDEAAC}"/>
              </a:ext>
            </a:extLst>
          </p:cNvPr>
          <p:cNvGrpSpPr/>
          <p:nvPr/>
        </p:nvGrpSpPr>
        <p:grpSpPr>
          <a:xfrm rot="1783334">
            <a:off x="2980244" y="2118274"/>
            <a:ext cx="1142359" cy="797052"/>
            <a:chOff x="3374174" y="3029175"/>
            <a:chExt cx="1856350" cy="12952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D48EBDC4-D372-47AC-9887-6B0334953D88}"/>
                </a:ext>
              </a:extLst>
            </p:cNvPr>
            <p:cNvSpPr/>
            <p:nvPr/>
          </p:nvSpPr>
          <p:spPr>
            <a:xfrm>
              <a:off x="3374174" y="3029175"/>
              <a:ext cx="1856350" cy="439272"/>
            </a:xfrm>
            <a:custGeom>
              <a:avLst/>
              <a:gdLst/>
              <a:ahLst/>
              <a:cxnLst/>
              <a:rect l="l" t="t" r="r" b="b"/>
              <a:pathLst>
                <a:path w="1400026" h="331292">
                  <a:moveTo>
                    <a:pt x="345579" y="56481"/>
                  </a:moveTo>
                  <a:lnTo>
                    <a:pt x="345579" y="274811"/>
                  </a:lnTo>
                  <a:lnTo>
                    <a:pt x="368573" y="274811"/>
                  </a:lnTo>
                  <a:cubicBezTo>
                    <a:pt x="376014" y="274811"/>
                    <a:pt x="381744" y="272505"/>
                    <a:pt x="385762" y="267891"/>
                  </a:cubicBezTo>
                  <a:cubicBezTo>
                    <a:pt x="389781" y="263277"/>
                    <a:pt x="391790" y="256952"/>
                    <a:pt x="391790" y="248915"/>
                  </a:cubicBezTo>
                  <a:lnTo>
                    <a:pt x="391790" y="82377"/>
                  </a:lnTo>
                  <a:cubicBezTo>
                    <a:pt x="391790" y="74191"/>
                    <a:pt x="389781" y="67829"/>
                    <a:pt x="385762" y="63290"/>
                  </a:cubicBezTo>
                  <a:cubicBezTo>
                    <a:pt x="381744" y="58750"/>
                    <a:pt x="376014" y="56481"/>
                    <a:pt x="368573" y="56481"/>
                  </a:cubicBezTo>
                  <a:close/>
                  <a:moveTo>
                    <a:pt x="1096938" y="56257"/>
                  </a:moveTo>
                  <a:lnTo>
                    <a:pt x="1096938" y="137518"/>
                  </a:lnTo>
                  <a:lnTo>
                    <a:pt x="1125959" y="137518"/>
                  </a:lnTo>
                  <a:cubicBezTo>
                    <a:pt x="1133252" y="137518"/>
                    <a:pt x="1138907" y="135620"/>
                    <a:pt x="1142926" y="131825"/>
                  </a:cubicBezTo>
                  <a:cubicBezTo>
                    <a:pt x="1146944" y="128030"/>
                    <a:pt x="1148953" y="122784"/>
                    <a:pt x="1148953" y="116086"/>
                  </a:cubicBezTo>
                  <a:lnTo>
                    <a:pt x="1148953" y="79921"/>
                  </a:lnTo>
                  <a:cubicBezTo>
                    <a:pt x="1148953" y="72480"/>
                    <a:pt x="1146944" y="66675"/>
                    <a:pt x="1142926" y="62508"/>
                  </a:cubicBezTo>
                  <a:cubicBezTo>
                    <a:pt x="1138907" y="58341"/>
                    <a:pt x="1133252" y="56257"/>
                    <a:pt x="1125959" y="56257"/>
                  </a:cubicBezTo>
                  <a:close/>
                  <a:moveTo>
                    <a:pt x="1225451" y="3349"/>
                  </a:moveTo>
                  <a:lnTo>
                    <a:pt x="1283047" y="3349"/>
                  </a:lnTo>
                  <a:lnTo>
                    <a:pt x="1313408" y="137741"/>
                  </a:lnTo>
                  <a:lnTo>
                    <a:pt x="1342430" y="3349"/>
                  </a:lnTo>
                  <a:lnTo>
                    <a:pt x="1400026" y="3349"/>
                  </a:lnTo>
                  <a:lnTo>
                    <a:pt x="1341537" y="203597"/>
                  </a:lnTo>
                  <a:lnTo>
                    <a:pt x="1341537" y="327943"/>
                  </a:lnTo>
                  <a:lnTo>
                    <a:pt x="1286173" y="327943"/>
                  </a:lnTo>
                  <a:lnTo>
                    <a:pt x="1286173" y="203597"/>
                  </a:lnTo>
                  <a:close/>
                  <a:moveTo>
                    <a:pt x="858441" y="3349"/>
                  </a:moveTo>
                  <a:lnTo>
                    <a:pt x="1020961" y="3349"/>
                  </a:lnTo>
                  <a:lnTo>
                    <a:pt x="1020961" y="56481"/>
                  </a:lnTo>
                  <a:lnTo>
                    <a:pt x="967383" y="56481"/>
                  </a:lnTo>
                  <a:lnTo>
                    <a:pt x="967383" y="327943"/>
                  </a:lnTo>
                  <a:lnTo>
                    <a:pt x="912019" y="327943"/>
                  </a:lnTo>
                  <a:lnTo>
                    <a:pt x="912019" y="56481"/>
                  </a:lnTo>
                  <a:lnTo>
                    <a:pt x="858441" y="56481"/>
                  </a:lnTo>
                  <a:close/>
                  <a:moveTo>
                    <a:pt x="486668" y="3349"/>
                  </a:moveTo>
                  <a:lnTo>
                    <a:pt x="542255" y="3349"/>
                  </a:lnTo>
                  <a:lnTo>
                    <a:pt x="542255" y="250925"/>
                  </a:lnTo>
                  <a:cubicBezTo>
                    <a:pt x="542255" y="258812"/>
                    <a:pt x="544153" y="264952"/>
                    <a:pt x="547948" y="269342"/>
                  </a:cubicBezTo>
                  <a:cubicBezTo>
                    <a:pt x="551743" y="273732"/>
                    <a:pt x="557138" y="275928"/>
                    <a:pt x="564133" y="275928"/>
                  </a:cubicBezTo>
                  <a:cubicBezTo>
                    <a:pt x="571128" y="275928"/>
                    <a:pt x="576597" y="273732"/>
                    <a:pt x="580541" y="269342"/>
                  </a:cubicBezTo>
                  <a:cubicBezTo>
                    <a:pt x="584485" y="264952"/>
                    <a:pt x="586457" y="258812"/>
                    <a:pt x="586457" y="250925"/>
                  </a:cubicBezTo>
                  <a:lnTo>
                    <a:pt x="586457" y="3349"/>
                  </a:lnTo>
                  <a:lnTo>
                    <a:pt x="642044" y="3349"/>
                  </a:lnTo>
                  <a:lnTo>
                    <a:pt x="642044" y="249362"/>
                  </a:lnTo>
                  <a:cubicBezTo>
                    <a:pt x="642044" y="275258"/>
                    <a:pt x="635124" y="295387"/>
                    <a:pt x="621283" y="309749"/>
                  </a:cubicBezTo>
                  <a:cubicBezTo>
                    <a:pt x="607442" y="324111"/>
                    <a:pt x="588392" y="331292"/>
                    <a:pt x="564133" y="331292"/>
                  </a:cubicBezTo>
                  <a:cubicBezTo>
                    <a:pt x="540023" y="331292"/>
                    <a:pt x="521084" y="324111"/>
                    <a:pt x="507318" y="309749"/>
                  </a:cubicBezTo>
                  <a:cubicBezTo>
                    <a:pt x="493551" y="295387"/>
                    <a:pt x="486668" y="275258"/>
                    <a:pt x="486668" y="249362"/>
                  </a:cubicBezTo>
                  <a:close/>
                  <a:moveTo>
                    <a:pt x="290215" y="3349"/>
                  </a:moveTo>
                  <a:lnTo>
                    <a:pt x="327050" y="3349"/>
                  </a:lnTo>
                  <a:lnTo>
                    <a:pt x="345579" y="3349"/>
                  </a:lnTo>
                  <a:lnTo>
                    <a:pt x="374154" y="3349"/>
                  </a:lnTo>
                  <a:cubicBezTo>
                    <a:pt x="397520" y="3349"/>
                    <a:pt x="415640" y="9711"/>
                    <a:pt x="428513" y="22436"/>
                  </a:cubicBezTo>
                  <a:cubicBezTo>
                    <a:pt x="441387" y="35161"/>
                    <a:pt x="447824" y="53058"/>
                    <a:pt x="447824" y="76126"/>
                  </a:cubicBezTo>
                  <a:lnTo>
                    <a:pt x="447824" y="255166"/>
                  </a:lnTo>
                  <a:cubicBezTo>
                    <a:pt x="447824" y="270347"/>
                    <a:pt x="444922" y="283406"/>
                    <a:pt x="439117" y="294345"/>
                  </a:cubicBezTo>
                  <a:cubicBezTo>
                    <a:pt x="433313" y="305284"/>
                    <a:pt x="424904" y="313618"/>
                    <a:pt x="413891" y="319348"/>
                  </a:cubicBezTo>
                  <a:cubicBezTo>
                    <a:pt x="402878" y="325078"/>
                    <a:pt x="389558" y="327943"/>
                    <a:pt x="373931" y="327943"/>
                  </a:cubicBezTo>
                  <a:lnTo>
                    <a:pt x="345579" y="327943"/>
                  </a:lnTo>
                  <a:lnTo>
                    <a:pt x="327050" y="327943"/>
                  </a:lnTo>
                  <a:lnTo>
                    <a:pt x="290215" y="327943"/>
                  </a:lnTo>
                  <a:close/>
                  <a:moveTo>
                    <a:pt x="90190" y="3349"/>
                  </a:moveTo>
                  <a:lnTo>
                    <a:pt x="133722" y="3349"/>
                  </a:lnTo>
                  <a:lnTo>
                    <a:pt x="204043" y="203004"/>
                  </a:lnTo>
                  <a:lnTo>
                    <a:pt x="204043" y="3349"/>
                  </a:lnTo>
                  <a:lnTo>
                    <a:pt x="254496" y="3349"/>
                  </a:lnTo>
                  <a:lnTo>
                    <a:pt x="254496" y="327720"/>
                  </a:lnTo>
                  <a:lnTo>
                    <a:pt x="210517" y="327720"/>
                  </a:lnTo>
                  <a:lnTo>
                    <a:pt x="140866" y="139166"/>
                  </a:lnTo>
                  <a:lnTo>
                    <a:pt x="140866" y="327720"/>
                  </a:lnTo>
                  <a:lnTo>
                    <a:pt x="90190" y="327720"/>
                  </a:lnTo>
                  <a:close/>
                  <a:moveTo>
                    <a:pt x="0" y="3349"/>
                  </a:moveTo>
                  <a:lnTo>
                    <a:pt x="55364" y="3349"/>
                  </a:lnTo>
                  <a:lnTo>
                    <a:pt x="55364" y="327943"/>
                  </a:lnTo>
                  <a:lnTo>
                    <a:pt x="0" y="327943"/>
                  </a:lnTo>
                  <a:close/>
                  <a:moveTo>
                    <a:pt x="1042690" y="3126"/>
                  </a:moveTo>
                  <a:lnTo>
                    <a:pt x="1067470" y="3126"/>
                  </a:lnTo>
                  <a:lnTo>
                    <a:pt x="1096938" y="3126"/>
                  </a:lnTo>
                  <a:lnTo>
                    <a:pt x="1122610" y="3126"/>
                  </a:lnTo>
                  <a:cubicBezTo>
                    <a:pt x="1140172" y="3126"/>
                    <a:pt x="1155167" y="5991"/>
                    <a:pt x="1167594" y="11721"/>
                  </a:cubicBezTo>
                  <a:cubicBezTo>
                    <a:pt x="1180021" y="17450"/>
                    <a:pt x="1189509" y="25822"/>
                    <a:pt x="1196057" y="36835"/>
                  </a:cubicBezTo>
                  <a:cubicBezTo>
                    <a:pt x="1202606" y="47849"/>
                    <a:pt x="1205880" y="61169"/>
                    <a:pt x="1205880" y="76796"/>
                  </a:cubicBezTo>
                  <a:lnTo>
                    <a:pt x="1205880" y="114747"/>
                  </a:lnTo>
                  <a:cubicBezTo>
                    <a:pt x="1205880" y="130820"/>
                    <a:pt x="1202606" y="144512"/>
                    <a:pt x="1196057" y="155823"/>
                  </a:cubicBezTo>
                  <a:cubicBezTo>
                    <a:pt x="1189509" y="167134"/>
                    <a:pt x="1180021" y="175766"/>
                    <a:pt x="1167594" y="181720"/>
                  </a:cubicBezTo>
                  <a:lnTo>
                    <a:pt x="1167041" y="181900"/>
                  </a:lnTo>
                  <a:lnTo>
                    <a:pt x="1215033" y="327943"/>
                  </a:lnTo>
                  <a:lnTo>
                    <a:pt x="1155650" y="327943"/>
                  </a:lnTo>
                  <a:lnTo>
                    <a:pt x="1115502" y="190649"/>
                  </a:lnTo>
                  <a:lnTo>
                    <a:pt x="1096938" y="190649"/>
                  </a:lnTo>
                  <a:lnTo>
                    <a:pt x="1096938" y="327943"/>
                  </a:lnTo>
                  <a:lnTo>
                    <a:pt x="1042690" y="327943"/>
                  </a:lnTo>
                  <a:close/>
                  <a:moveTo>
                    <a:pt x="757089" y="0"/>
                  </a:moveTo>
                  <a:cubicBezTo>
                    <a:pt x="781943" y="0"/>
                    <a:pt x="801365" y="6995"/>
                    <a:pt x="815355" y="20985"/>
                  </a:cubicBezTo>
                  <a:cubicBezTo>
                    <a:pt x="829345" y="34975"/>
                    <a:pt x="836340" y="54620"/>
                    <a:pt x="836340" y="79921"/>
                  </a:cubicBezTo>
                  <a:lnTo>
                    <a:pt x="836340" y="98227"/>
                  </a:lnTo>
                  <a:lnTo>
                    <a:pt x="781199" y="98897"/>
                  </a:lnTo>
                  <a:lnTo>
                    <a:pt x="781199" y="80368"/>
                  </a:lnTo>
                  <a:cubicBezTo>
                    <a:pt x="781199" y="72033"/>
                    <a:pt x="779078" y="65522"/>
                    <a:pt x="774836" y="60834"/>
                  </a:cubicBezTo>
                  <a:cubicBezTo>
                    <a:pt x="770595" y="56146"/>
                    <a:pt x="764679" y="53802"/>
                    <a:pt x="757089" y="53802"/>
                  </a:cubicBezTo>
                  <a:cubicBezTo>
                    <a:pt x="749052" y="53802"/>
                    <a:pt x="742838" y="55923"/>
                    <a:pt x="738448" y="60164"/>
                  </a:cubicBezTo>
                  <a:cubicBezTo>
                    <a:pt x="734057" y="64406"/>
                    <a:pt x="731862" y="70247"/>
                    <a:pt x="731862" y="77689"/>
                  </a:cubicBezTo>
                  <a:lnTo>
                    <a:pt x="731862" y="99343"/>
                  </a:lnTo>
                  <a:cubicBezTo>
                    <a:pt x="731862" y="106933"/>
                    <a:pt x="734132" y="113147"/>
                    <a:pt x="738671" y="117984"/>
                  </a:cubicBezTo>
                  <a:cubicBezTo>
                    <a:pt x="743210" y="122821"/>
                    <a:pt x="749089" y="127062"/>
                    <a:pt x="756307" y="130709"/>
                  </a:cubicBezTo>
                  <a:cubicBezTo>
                    <a:pt x="763525" y="134355"/>
                    <a:pt x="771153" y="138336"/>
                    <a:pt x="779190" y="142652"/>
                  </a:cubicBezTo>
                  <a:cubicBezTo>
                    <a:pt x="786185" y="146224"/>
                    <a:pt x="793142" y="150094"/>
                    <a:pt x="800063" y="154261"/>
                  </a:cubicBezTo>
                  <a:cubicBezTo>
                    <a:pt x="806983" y="158428"/>
                    <a:pt x="813308" y="163488"/>
                    <a:pt x="819038" y="169441"/>
                  </a:cubicBezTo>
                  <a:cubicBezTo>
                    <a:pt x="824768" y="175394"/>
                    <a:pt x="829382" y="182761"/>
                    <a:pt x="832879" y="191542"/>
                  </a:cubicBezTo>
                  <a:cubicBezTo>
                    <a:pt x="836377" y="200323"/>
                    <a:pt x="838126" y="211187"/>
                    <a:pt x="838126" y="224136"/>
                  </a:cubicBezTo>
                  <a:lnTo>
                    <a:pt x="838126" y="251148"/>
                  </a:lnTo>
                  <a:cubicBezTo>
                    <a:pt x="838126" y="276449"/>
                    <a:pt x="831093" y="296131"/>
                    <a:pt x="817029" y="310195"/>
                  </a:cubicBezTo>
                  <a:cubicBezTo>
                    <a:pt x="802965" y="324260"/>
                    <a:pt x="783208" y="331292"/>
                    <a:pt x="757758" y="331292"/>
                  </a:cubicBezTo>
                  <a:cubicBezTo>
                    <a:pt x="740643" y="331292"/>
                    <a:pt x="726021" y="328129"/>
                    <a:pt x="713891" y="321804"/>
                  </a:cubicBezTo>
                  <a:cubicBezTo>
                    <a:pt x="701762" y="315479"/>
                    <a:pt x="692460" y="306363"/>
                    <a:pt x="685986" y="294457"/>
                  </a:cubicBezTo>
                  <a:cubicBezTo>
                    <a:pt x="679512" y="282551"/>
                    <a:pt x="676275" y="268114"/>
                    <a:pt x="676275" y="251148"/>
                  </a:cubicBezTo>
                  <a:lnTo>
                    <a:pt x="676275" y="233735"/>
                  </a:lnTo>
                  <a:lnTo>
                    <a:pt x="731416" y="233288"/>
                  </a:lnTo>
                  <a:lnTo>
                    <a:pt x="731416" y="250701"/>
                  </a:lnTo>
                  <a:cubicBezTo>
                    <a:pt x="731416" y="258887"/>
                    <a:pt x="733723" y="265324"/>
                    <a:pt x="738336" y="270012"/>
                  </a:cubicBezTo>
                  <a:cubicBezTo>
                    <a:pt x="742950" y="274700"/>
                    <a:pt x="749350" y="277044"/>
                    <a:pt x="757535" y="277044"/>
                  </a:cubicBezTo>
                  <a:cubicBezTo>
                    <a:pt x="765572" y="277044"/>
                    <a:pt x="771785" y="274737"/>
                    <a:pt x="776176" y="270123"/>
                  </a:cubicBezTo>
                  <a:cubicBezTo>
                    <a:pt x="780566" y="265510"/>
                    <a:pt x="782761" y="259185"/>
                    <a:pt x="782761" y="251148"/>
                  </a:cubicBezTo>
                  <a:lnTo>
                    <a:pt x="782761" y="222796"/>
                  </a:lnTo>
                  <a:cubicBezTo>
                    <a:pt x="782761" y="216099"/>
                    <a:pt x="780789" y="210481"/>
                    <a:pt x="776846" y="205941"/>
                  </a:cubicBezTo>
                  <a:cubicBezTo>
                    <a:pt x="772902" y="201402"/>
                    <a:pt x="767655" y="197309"/>
                    <a:pt x="761107" y="193663"/>
                  </a:cubicBezTo>
                  <a:cubicBezTo>
                    <a:pt x="754559" y="190017"/>
                    <a:pt x="747489" y="186333"/>
                    <a:pt x="739899" y="182612"/>
                  </a:cubicBezTo>
                  <a:cubicBezTo>
                    <a:pt x="732606" y="178892"/>
                    <a:pt x="725202" y="174725"/>
                    <a:pt x="717686" y="170111"/>
                  </a:cubicBezTo>
                  <a:cubicBezTo>
                    <a:pt x="710171" y="165497"/>
                    <a:pt x="703324" y="159953"/>
                    <a:pt x="697148" y="153479"/>
                  </a:cubicBezTo>
                  <a:cubicBezTo>
                    <a:pt x="690972" y="147005"/>
                    <a:pt x="685986" y="139080"/>
                    <a:pt x="682191" y="129704"/>
                  </a:cubicBezTo>
                  <a:cubicBezTo>
                    <a:pt x="678396" y="120328"/>
                    <a:pt x="676498" y="109017"/>
                    <a:pt x="676498" y="95771"/>
                  </a:cubicBezTo>
                  <a:lnTo>
                    <a:pt x="676498" y="79028"/>
                  </a:lnTo>
                  <a:cubicBezTo>
                    <a:pt x="676498" y="54025"/>
                    <a:pt x="683530" y="34603"/>
                    <a:pt x="697595" y="20762"/>
                  </a:cubicBezTo>
                  <a:cubicBezTo>
                    <a:pt x="711659" y="6921"/>
                    <a:pt x="731490" y="0"/>
                    <a:pt x="7570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FD3F4019-6014-4EC8-9956-F3FD7B0AF03C}"/>
                </a:ext>
              </a:extLst>
            </p:cNvPr>
            <p:cNvSpPr/>
            <p:nvPr/>
          </p:nvSpPr>
          <p:spPr>
            <a:xfrm>
              <a:off x="3903114" y="3672176"/>
              <a:ext cx="798466" cy="652219"/>
            </a:xfrm>
            <a:custGeom>
              <a:avLst/>
              <a:gdLst/>
              <a:ahLst/>
              <a:cxnLst/>
              <a:rect l="l" t="t" r="r" b="b"/>
              <a:pathLst>
                <a:path w="416719" h="331292">
                  <a:moveTo>
                    <a:pt x="181570" y="272579"/>
                  </a:moveTo>
                  <a:lnTo>
                    <a:pt x="236934" y="272579"/>
                  </a:lnTo>
                  <a:lnTo>
                    <a:pt x="236934" y="327943"/>
                  </a:lnTo>
                  <a:lnTo>
                    <a:pt x="181570" y="327943"/>
                  </a:lnTo>
                  <a:close/>
                  <a:moveTo>
                    <a:pt x="341709" y="54472"/>
                  </a:moveTo>
                  <a:cubicBezTo>
                    <a:pt x="335756" y="54472"/>
                    <a:pt x="330994" y="56555"/>
                    <a:pt x="327422" y="60722"/>
                  </a:cubicBezTo>
                  <a:cubicBezTo>
                    <a:pt x="323850" y="64889"/>
                    <a:pt x="322064" y="70694"/>
                    <a:pt x="322064" y="78135"/>
                  </a:cubicBezTo>
                  <a:lnTo>
                    <a:pt x="322064" y="253157"/>
                  </a:lnTo>
                  <a:cubicBezTo>
                    <a:pt x="322064" y="260598"/>
                    <a:pt x="323813" y="266403"/>
                    <a:pt x="327310" y="270570"/>
                  </a:cubicBezTo>
                  <a:cubicBezTo>
                    <a:pt x="330807" y="274737"/>
                    <a:pt x="335607" y="276821"/>
                    <a:pt x="341709" y="276821"/>
                  </a:cubicBezTo>
                  <a:cubicBezTo>
                    <a:pt x="347811" y="276821"/>
                    <a:pt x="352611" y="274737"/>
                    <a:pt x="356108" y="270570"/>
                  </a:cubicBezTo>
                  <a:cubicBezTo>
                    <a:pt x="359606" y="266403"/>
                    <a:pt x="361354" y="260598"/>
                    <a:pt x="361354" y="253157"/>
                  </a:cubicBezTo>
                  <a:lnTo>
                    <a:pt x="361354" y="78135"/>
                  </a:lnTo>
                  <a:cubicBezTo>
                    <a:pt x="361354" y="70694"/>
                    <a:pt x="359606" y="64889"/>
                    <a:pt x="356108" y="60722"/>
                  </a:cubicBezTo>
                  <a:cubicBezTo>
                    <a:pt x="352611" y="56555"/>
                    <a:pt x="347811" y="54472"/>
                    <a:pt x="341709" y="54472"/>
                  </a:cubicBezTo>
                  <a:close/>
                  <a:moveTo>
                    <a:pt x="7144" y="3349"/>
                  </a:moveTo>
                  <a:lnTo>
                    <a:pt x="143991" y="3349"/>
                  </a:lnTo>
                  <a:lnTo>
                    <a:pt x="143991" y="57820"/>
                  </a:lnTo>
                  <a:lnTo>
                    <a:pt x="62508" y="57820"/>
                  </a:lnTo>
                  <a:lnTo>
                    <a:pt x="62508" y="125463"/>
                  </a:lnTo>
                  <a:cubicBezTo>
                    <a:pt x="67270" y="121444"/>
                    <a:pt x="72367" y="118393"/>
                    <a:pt x="77800" y="116310"/>
                  </a:cubicBezTo>
                  <a:cubicBezTo>
                    <a:pt x="83232" y="114226"/>
                    <a:pt x="88701" y="113184"/>
                    <a:pt x="94208" y="113184"/>
                  </a:cubicBezTo>
                  <a:cubicBezTo>
                    <a:pt x="110728" y="113184"/>
                    <a:pt x="123602" y="119361"/>
                    <a:pt x="132829" y="131713"/>
                  </a:cubicBezTo>
                  <a:cubicBezTo>
                    <a:pt x="142056" y="144066"/>
                    <a:pt x="146670" y="161479"/>
                    <a:pt x="146670" y="183952"/>
                  </a:cubicBezTo>
                  <a:lnTo>
                    <a:pt x="146670" y="258961"/>
                  </a:lnTo>
                  <a:cubicBezTo>
                    <a:pt x="146670" y="281732"/>
                    <a:pt x="140233" y="299480"/>
                    <a:pt x="127359" y="312205"/>
                  </a:cubicBezTo>
                  <a:cubicBezTo>
                    <a:pt x="114486" y="324929"/>
                    <a:pt x="96366" y="331292"/>
                    <a:pt x="73000" y="331292"/>
                  </a:cubicBezTo>
                  <a:cubicBezTo>
                    <a:pt x="49932" y="331292"/>
                    <a:pt x="31998" y="325041"/>
                    <a:pt x="19199" y="312539"/>
                  </a:cubicBezTo>
                  <a:cubicBezTo>
                    <a:pt x="6399" y="300038"/>
                    <a:pt x="0" y="282476"/>
                    <a:pt x="0" y="259854"/>
                  </a:cubicBezTo>
                  <a:lnTo>
                    <a:pt x="0" y="244674"/>
                  </a:lnTo>
                  <a:lnTo>
                    <a:pt x="55364" y="244674"/>
                  </a:lnTo>
                  <a:lnTo>
                    <a:pt x="55364" y="259631"/>
                  </a:lnTo>
                  <a:cubicBezTo>
                    <a:pt x="55364" y="264989"/>
                    <a:pt x="56927" y="269156"/>
                    <a:pt x="60052" y="272133"/>
                  </a:cubicBezTo>
                  <a:cubicBezTo>
                    <a:pt x="63177" y="275109"/>
                    <a:pt x="67493" y="276597"/>
                    <a:pt x="73000" y="276597"/>
                  </a:cubicBezTo>
                  <a:cubicBezTo>
                    <a:pt x="78804" y="276597"/>
                    <a:pt x="83306" y="275035"/>
                    <a:pt x="86506" y="271909"/>
                  </a:cubicBezTo>
                  <a:cubicBezTo>
                    <a:pt x="89706" y="268784"/>
                    <a:pt x="91306" y="264468"/>
                    <a:pt x="91306" y="258961"/>
                  </a:cubicBezTo>
                  <a:lnTo>
                    <a:pt x="91306" y="183952"/>
                  </a:lnTo>
                  <a:cubicBezTo>
                    <a:pt x="91306" y="178892"/>
                    <a:pt x="89966" y="174985"/>
                    <a:pt x="87287" y="172232"/>
                  </a:cubicBezTo>
                  <a:cubicBezTo>
                    <a:pt x="84609" y="169478"/>
                    <a:pt x="80813" y="168102"/>
                    <a:pt x="75902" y="168102"/>
                  </a:cubicBezTo>
                  <a:cubicBezTo>
                    <a:pt x="71288" y="168102"/>
                    <a:pt x="67679" y="169330"/>
                    <a:pt x="65075" y="171785"/>
                  </a:cubicBezTo>
                  <a:cubicBezTo>
                    <a:pt x="62470" y="174241"/>
                    <a:pt x="61243" y="177776"/>
                    <a:pt x="61391" y="182389"/>
                  </a:cubicBezTo>
                  <a:lnTo>
                    <a:pt x="7144" y="182389"/>
                  </a:lnTo>
                  <a:close/>
                  <a:moveTo>
                    <a:pt x="341709" y="0"/>
                  </a:moveTo>
                  <a:cubicBezTo>
                    <a:pt x="365373" y="0"/>
                    <a:pt x="383790" y="6809"/>
                    <a:pt x="396962" y="20427"/>
                  </a:cubicBezTo>
                  <a:cubicBezTo>
                    <a:pt x="410133" y="34045"/>
                    <a:pt x="416719" y="53281"/>
                    <a:pt x="416719" y="78135"/>
                  </a:cubicBezTo>
                  <a:lnTo>
                    <a:pt x="416719" y="253157"/>
                  </a:lnTo>
                  <a:cubicBezTo>
                    <a:pt x="416719" y="278011"/>
                    <a:pt x="410170" y="297247"/>
                    <a:pt x="397073" y="310865"/>
                  </a:cubicBezTo>
                  <a:cubicBezTo>
                    <a:pt x="383976" y="324483"/>
                    <a:pt x="365522" y="331292"/>
                    <a:pt x="341709" y="331292"/>
                  </a:cubicBezTo>
                  <a:cubicBezTo>
                    <a:pt x="317897" y="331292"/>
                    <a:pt x="299442" y="324483"/>
                    <a:pt x="286345" y="310865"/>
                  </a:cubicBezTo>
                  <a:cubicBezTo>
                    <a:pt x="273248" y="297247"/>
                    <a:pt x="266700" y="278011"/>
                    <a:pt x="266700" y="253157"/>
                  </a:cubicBezTo>
                  <a:lnTo>
                    <a:pt x="266700" y="78135"/>
                  </a:lnTo>
                  <a:cubicBezTo>
                    <a:pt x="266700" y="53281"/>
                    <a:pt x="273285" y="34045"/>
                    <a:pt x="286457" y="20427"/>
                  </a:cubicBezTo>
                  <a:cubicBezTo>
                    <a:pt x="299628" y="6809"/>
                    <a:pt x="318045" y="0"/>
                    <a:pt x="341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89AC9334-2023-4B61-9E45-A935D0F5D579}"/>
              </a:ext>
            </a:extLst>
          </p:cNvPr>
          <p:cNvSpPr/>
          <p:nvPr/>
        </p:nvSpPr>
        <p:spPr>
          <a:xfrm>
            <a:off x="7283277" y="2856037"/>
            <a:ext cx="336723" cy="764026"/>
          </a:xfrm>
          <a:custGeom>
            <a:avLst/>
            <a:gdLst>
              <a:gd name="connsiteX0" fmla="*/ 149886 w 299773"/>
              <a:gd name="connsiteY0" fmla="*/ 111838 h 680186"/>
              <a:gd name="connsiteX1" fmla="*/ 121337 w 299773"/>
              <a:gd name="connsiteY1" fmla="*/ 124670 h 680186"/>
              <a:gd name="connsiteX2" fmla="*/ 110630 w 299773"/>
              <a:gd name="connsiteY2" fmla="*/ 160422 h 680186"/>
              <a:gd name="connsiteX3" fmla="*/ 110630 w 299773"/>
              <a:gd name="connsiteY3" fmla="*/ 519765 h 680186"/>
              <a:gd name="connsiteX4" fmla="*/ 121113 w 299773"/>
              <a:gd name="connsiteY4" fmla="*/ 555516 h 680186"/>
              <a:gd name="connsiteX5" fmla="*/ 149886 w 299773"/>
              <a:gd name="connsiteY5" fmla="*/ 568350 h 680186"/>
              <a:gd name="connsiteX6" fmla="*/ 178658 w 299773"/>
              <a:gd name="connsiteY6" fmla="*/ 555516 h 680186"/>
              <a:gd name="connsiteX7" fmla="*/ 189141 w 299773"/>
              <a:gd name="connsiteY7" fmla="*/ 519765 h 680186"/>
              <a:gd name="connsiteX8" fmla="*/ 189141 w 299773"/>
              <a:gd name="connsiteY8" fmla="*/ 160422 h 680186"/>
              <a:gd name="connsiteX9" fmla="*/ 178658 w 299773"/>
              <a:gd name="connsiteY9" fmla="*/ 124670 h 680186"/>
              <a:gd name="connsiteX10" fmla="*/ 149886 w 299773"/>
              <a:gd name="connsiteY10" fmla="*/ 111838 h 680186"/>
              <a:gd name="connsiteX11" fmla="*/ 149886 w 299773"/>
              <a:gd name="connsiteY11" fmla="*/ 0 h 680186"/>
              <a:gd name="connsiteX12" fmla="*/ 260294 w 299773"/>
              <a:gd name="connsiteY12" fmla="*/ 41939 h 680186"/>
              <a:gd name="connsiteX13" fmla="*/ 299773 w 299773"/>
              <a:gd name="connsiteY13" fmla="*/ 160422 h 680186"/>
              <a:gd name="connsiteX14" fmla="*/ 299773 w 299773"/>
              <a:gd name="connsiteY14" fmla="*/ 519765 h 680186"/>
              <a:gd name="connsiteX15" fmla="*/ 260516 w 299773"/>
              <a:gd name="connsiteY15" fmla="*/ 638247 h 680186"/>
              <a:gd name="connsiteX16" fmla="*/ 149886 w 299773"/>
              <a:gd name="connsiteY16" fmla="*/ 680186 h 680186"/>
              <a:gd name="connsiteX17" fmla="*/ 39255 w 299773"/>
              <a:gd name="connsiteY17" fmla="*/ 638247 h 680186"/>
              <a:gd name="connsiteX18" fmla="*/ 0 w 299773"/>
              <a:gd name="connsiteY18" fmla="*/ 519765 h 680186"/>
              <a:gd name="connsiteX19" fmla="*/ 0 w 299773"/>
              <a:gd name="connsiteY19" fmla="*/ 160422 h 680186"/>
              <a:gd name="connsiteX20" fmla="*/ 39479 w 299773"/>
              <a:gd name="connsiteY20" fmla="*/ 41939 h 680186"/>
              <a:gd name="connsiteX21" fmla="*/ 149886 w 299773"/>
              <a:gd name="connsiteY21" fmla="*/ 0 h 68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9773" h="680186">
                <a:moveTo>
                  <a:pt x="149886" y="111838"/>
                </a:moveTo>
                <a:cubicBezTo>
                  <a:pt x="137990" y="111838"/>
                  <a:pt x="128474" y="116115"/>
                  <a:pt x="121337" y="124670"/>
                </a:cubicBezTo>
                <a:cubicBezTo>
                  <a:pt x="114199" y="133226"/>
                  <a:pt x="110630" y="145144"/>
                  <a:pt x="110630" y="160422"/>
                </a:cubicBezTo>
                <a:lnTo>
                  <a:pt x="110630" y="519765"/>
                </a:lnTo>
                <a:cubicBezTo>
                  <a:pt x="110630" y="535042"/>
                  <a:pt x="114125" y="546961"/>
                  <a:pt x="121113" y="555516"/>
                </a:cubicBezTo>
                <a:cubicBezTo>
                  <a:pt x="128101" y="564071"/>
                  <a:pt x="137692" y="568350"/>
                  <a:pt x="149886" y="568350"/>
                </a:cubicBezTo>
                <a:cubicBezTo>
                  <a:pt x="162079" y="568350"/>
                  <a:pt x="171670" y="564071"/>
                  <a:pt x="178658" y="555516"/>
                </a:cubicBezTo>
                <a:cubicBezTo>
                  <a:pt x="185648" y="546961"/>
                  <a:pt x="189141" y="535042"/>
                  <a:pt x="189141" y="519765"/>
                </a:cubicBezTo>
                <a:lnTo>
                  <a:pt x="189141" y="160422"/>
                </a:lnTo>
                <a:cubicBezTo>
                  <a:pt x="189141" y="145144"/>
                  <a:pt x="185648" y="133226"/>
                  <a:pt x="178658" y="124670"/>
                </a:cubicBezTo>
                <a:cubicBezTo>
                  <a:pt x="171670" y="116115"/>
                  <a:pt x="162079" y="111838"/>
                  <a:pt x="149886" y="111838"/>
                </a:cubicBezTo>
                <a:close/>
                <a:moveTo>
                  <a:pt x="149886" y="0"/>
                </a:moveTo>
                <a:cubicBezTo>
                  <a:pt x="197172" y="0"/>
                  <a:pt x="233973" y="13980"/>
                  <a:pt x="260294" y="41939"/>
                </a:cubicBezTo>
                <a:cubicBezTo>
                  <a:pt x="286613" y="69899"/>
                  <a:pt x="299773" y="109393"/>
                  <a:pt x="299773" y="160422"/>
                </a:cubicBezTo>
                <a:lnTo>
                  <a:pt x="299773" y="519765"/>
                </a:lnTo>
                <a:cubicBezTo>
                  <a:pt x="299773" y="570793"/>
                  <a:pt x="286687" y="610287"/>
                  <a:pt x="260516" y="638247"/>
                </a:cubicBezTo>
                <a:cubicBezTo>
                  <a:pt x="234345" y="666206"/>
                  <a:pt x="197470" y="680186"/>
                  <a:pt x="149886" y="680186"/>
                </a:cubicBezTo>
                <a:cubicBezTo>
                  <a:pt x="102304" y="680186"/>
                  <a:pt x="65426" y="666206"/>
                  <a:pt x="39255" y="638247"/>
                </a:cubicBezTo>
                <a:cubicBezTo>
                  <a:pt x="13084" y="610287"/>
                  <a:pt x="0" y="570793"/>
                  <a:pt x="0" y="519765"/>
                </a:cubicBezTo>
                <a:lnTo>
                  <a:pt x="0" y="160422"/>
                </a:lnTo>
                <a:cubicBezTo>
                  <a:pt x="0" y="109393"/>
                  <a:pt x="13158" y="69899"/>
                  <a:pt x="39479" y="41939"/>
                </a:cubicBezTo>
                <a:cubicBezTo>
                  <a:pt x="65798" y="13980"/>
                  <a:pt x="102599" y="0"/>
                  <a:pt x="14988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7">
            <a:extLst>
              <a:ext uri="{FF2B5EF4-FFF2-40B4-BE49-F238E27FC236}">
                <a16:creationId xmlns:a16="http://schemas.microsoft.com/office/drawing/2014/main" id="{F6B538A4-EBEA-4ABD-9D08-6B016E47E103}"/>
              </a:ext>
            </a:extLst>
          </p:cNvPr>
          <p:cNvSpPr/>
          <p:nvPr/>
        </p:nvSpPr>
        <p:spPr>
          <a:xfrm>
            <a:off x="4205861" y="2160455"/>
            <a:ext cx="3802281" cy="3802281"/>
          </a:xfrm>
          <a:prstGeom prst="donut">
            <a:avLst>
              <a:gd name="adj" fmla="val 10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A038C66-046C-49B4-9415-EDBDA345B33B}"/>
              </a:ext>
            </a:extLst>
          </p:cNvPr>
          <p:cNvSpPr>
            <a:spLocks/>
          </p:cNvSpPr>
          <p:nvPr/>
        </p:nvSpPr>
        <p:spPr bwMode="auto">
          <a:xfrm rot="9000000">
            <a:off x="3780666" y="3047610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24AC8533-D145-4193-9FBD-0A45E363606D}"/>
              </a:ext>
            </a:extLst>
          </p:cNvPr>
          <p:cNvSpPr/>
          <p:nvPr/>
        </p:nvSpPr>
        <p:spPr>
          <a:xfrm>
            <a:off x="4004236" y="3383237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321C3D0-F492-4C41-A373-1243CD3549FD}"/>
              </a:ext>
            </a:extLst>
          </p:cNvPr>
          <p:cNvSpPr>
            <a:spLocks/>
          </p:cNvSpPr>
          <p:nvPr/>
        </p:nvSpPr>
        <p:spPr bwMode="auto">
          <a:xfrm rot="19651413">
            <a:off x="6301881" y="3179059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4241E10C-9C74-46B3-8DEA-6FE3E224F414}"/>
              </a:ext>
            </a:extLst>
          </p:cNvPr>
          <p:cNvSpPr/>
          <p:nvPr/>
        </p:nvSpPr>
        <p:spPr>
          <a:xfrm>
            <a:off x="6922588" y="3383236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CB29E42-4AE7-400D-B7F3-7D7D80AB7CBE}"/>
              </a:ext>
            </a:extLst>
          </p:cNvPr>
          <p:cNvSpPr/>
          <p:nvPr/>
        </p:nvSpPr>
        <p:spPr>
          <a:xfrm>
            <a:off x="5745441" y="36644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73650B1E-E65F-46B7-98B7-2CCDB20C1593}"/>
              </a:ext>
            </a:extLst>
          </p:cNvPr>
          <p:cNvSpPr/>
          <p:nvPr/>
        </p:nvSpPr>
        <p:spPr>
          <a:xfrm>
            <a:off x="5792061" y="3722886"/>
            <a:ext cx="629880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rc 18">
            <a:extLst>
              <a:ext uri="{FF2B5EF4-FFF2-40B4-BE49-F238E27FC236}">
                <a16:creationId xmlns:a16="http://schemas.microsoft.com/office/drawing/2014/main" id="{A9694133-8A53-4937-A310-74E45B0E2592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2892233"/>
              <a:gd name="adj2" fmla="val 19400100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22">
            <a:extLst>
              <a:ext uri="{FF2B5EF4-FFF2-40B4-BE49-F238E27FC236}">
                <a16:creationId xmlns:a16="http://schemas.microsoft.com/office/drawing/2014/main" id="{0EEDB0B6-510E-40B3-8F6A-F55613C682B9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796886"/>
              <a:gd name="adj2" fmla="val 8875638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42AB8-1984-4DF2-ADE9-8D146ACCEBF5}"/>
              </a:ext>
            </a:extLst>
          </p:cNvPr>
          <p:cNvSpPr txBox="1"/>
          <p:nvPr/>
        </p:nvSpPr>
        <p:spPr>
          <a:xfrm>
            <a:off x="4085994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90889-9DE0-4281-9859-6CE1262CD5AF}"/>
              </a:ext>
            </a:extLst>
          </p:cNvPr>
          <p:cNvSpPr txBox="1"/>
          <p:nvPr/>
        </p:nvSpPr>
        <p:spPr>
          <a:xfrm>
            <a:off x="7004346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2989CD56-380D-47A6-A0D4-FD49115A1ECF}"/>
              </a:ext>
            </a:extLst>
          </p:cNvPr>
          <p:cNvGrpSpPr/>
          <p:nvPr/>
        </p:nvGrpSpPr>
        <p:grpSpPr>
          <a:xfrm>
            <a:off x="5576581" y="2756467"/>
            <a:ext cx="1060840" cy="687580"/>
            <a:chOff x="3233965" y="1954419"/>
            <a:chExt cx="1446171" cy="6603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A65C71-B181-4ACA-96EE-AC0AE9C5810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11F352-C6E2-4BF8-BDDC-C14C13AD23C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35CE7A06-6145-4D2B-8448-C98B38695430}"/>
              </a:ext>
            </a:extLst>
          </p:cNvPr>
          <p:cNvGrpSpPr/>
          <p:nvPr/>
        </p:nvGrpSpPr>
        <p:grpSpPr>
          <a:xfrm>
            <a:off x="5576581" y="4679717"/>
            <a:ext cx="1060840" cy="687580"/>
            <a:chOff x="3233965" y="1954419"/>
            <a:chExt cx="1446171" cy="660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61EF2D-9028-453F-9C40-CE707A0CC00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7E4DD7-ABD8-4463-B49C-68426A70C65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3">
            <a:extLst>
              <a:ext uri="{FF2B5EF4-FFF2-40B4-BE49-F238E27FC236}">
                <a16:creationId xmlns:a16="http://schemas.microsoft.com/office/drawing/2014/main" id="{BCD5D0C1-0959-4BF6-8461-B3B239EBF250}"/>
              </a:ext>
            </a:extLst>
          </p:cNvPr>
          <p:cNvSpPr/>
          <p:nvPr/>
        </p:nvSpPr>
        <p:spPr>
          <a:xfrm>
            <a:off x="421357" y="3444789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B63380BC-1809-4CCB-B093-A765C98489A9}"/>
              </a:ext>
            </a:extLst>
          </p:cNvPr>
          <p:cNvSpPr/>
          <p:nvPr/>
        </p:nvSpPr>
        <p:spPr>
          <a:xfrm>
            <a:off x="8579241" y="3461118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93BD9E3-7B2E-437C-AF2C-A921611D6903}"/>
              </a:ext>
            </a:extLst>
          </p:cNvPr>
          <p:cNvGrpSpPr/>
          <p:nvPr/>
        </p:nvGrpSpPr>
        <p:grpSpPr>
          <a:xfrm>
            <a:off x="885078" y="1857997"/>
            <a:ext cx="10421844" cy="4344145"/>
            <a:chOff x="885078" y="1857997"/>
            <a:chExt cx="10421844" cy="434414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D8C13B5-09F6-4741-83B0-F37B683FC888}"/>
                </a:ext>
              </a:extLst>
            </p:cNvPr>
            <p:cNvGrpSpPr/>
            <p:nvPr/>
          </p:nvGrpSpPr>
          <p:grpSpPr>
            <a:xfrm>
              <a:off x="8426602" y="1857997"/>
              <a:ext cx="2880320" cy="897285"/>
              <a:chOff x="7498060" y="1767048"/>
              <a:chExt cx="2880320" cy="89728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EB3EB6-5008-4F43-9909-0A03C1A468CC}"/>
                  </a:ext>
                </a:extLst>
              </p:cNvPr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AE65E7-B1EE-4D87-9230-B305039D07E1}"/>
                  </a:ext>
                </a:extLst>
              </p:cNvPr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0FFEC8DA-49E9-4E1B-92C5-CB024F858C2C}"/>
                </a:ext>
              </a:extLst>
            </p:cNvPr>
            <p:cNvGrpSpPr/>
            <p:nvPr/>
          </p:nvGrpSpPr>
          <p:grpSpPr>
            <a:xfrm>
              <a:off x="885078" y="1857997"/>
              <a:ext cx="2880320" cy="897285"/>
              <a:chOff x="2154610" y="1611671"/>
              <a:chExt cx="2880320" cy="89728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DC402-5C83-4BEE-BE89-11629A27A1E8}"/>
                  </a:ext>
                </a:extLst>
              </p:cNvPr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C0F26C-5C1A-442E-AF39-E4D0AA92BA3A}"/>
                  </a:ext>
                </a:extLst>
              </p:cNvPr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A6888D0C-E8A5-4F45-81D6-FD08C7DB6AA8}"/>
                </a:ext>
              </a:extLst>
            </p:cNvPr>
            <p:cNvGrpSpPr/>
            <p:nvPr/>
          </p:nvGrpSpPr>
          <p:grpSpPr>
            <a:xfrm>
              <a:off x="8426602" y="5304857"/>
              <a:ext cx="2880320" cy="897285"/>
              <a:chOff x="6926868" y="5036925"/>
              <a:chExt cx="2880320" cy="89728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B14595-9A6E-4AE5-BEE4-4FAF3EEFDB72}"/>
                  </a:ext>
                </a:extLst>
              </p:cNvPr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75397-D0A4-4B49-856C-6C469518F588}"/>
                  </a:ext>
                </a:extLst>
              </p:cNvPr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FFC3D3D-6279-47FB-B4A2-451E62032A6E}"/>
                </a:ext>
              </a:extLst>
            </p:cNvPr>
            <p:cNvGrpSpPr/>
            <p:nvPr/>
          </p:nvGrpSpPr>
          <p:grpSpPr>
            <a:xfrm>
              <a:off x="885078" y="5304857"/>
              <a:ext cx="2880320" cy="897285"/>
              <a:chOff x="2316968" y="5213907"/>
              <a:chExt cx="2880320" cy="89728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2BA601-4F47-4CFF-9354-1F78C12A9846}"/>
                  </a:ext>
                </a:extLst>
              </p:cNvPr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0BD02F-4ABA-4B1C-A093-BAD170E94679}"/>
                  </a:ext>
                </a:extLst>
              </p:cNvPr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37" name="Freeform: Shape 276">
            <a:extLst>
              <a:ext uri="{FF2B5EF4-FFF2-40B4-BE49-F238E27FC236}">
                <a16:creationId xmlns:a16="http://schemas.microsoft.com/office/drawing/2014/main" id="{A0542FE1-7CD2-4D64-AA06-867A1F55F630}"/>
              </a:ext>
            </a:extLst>
          </p:cNvPr>
          <p:cNvSpPr/>
          <p:nvPr/>
        </p:nvSpPr>
        <p:spPr>
          <a:xfrm rot="5400000">
            <a:off x="7394526" y="3468850"/>
            <a:ext cx="542290" cy="684941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38" name="Group 279">
            <a:extLst>
              <a:ext uri="{FF2B5EF4-FFF2-40B4-BE49-F238E27FC236}">
                <a16:creationId xmlns:a16="http://schemas.microsoft.com/office/drawing/2014/main" id="{13699C59-F2A5-4EF5-86D4-A98E81D398A7}"/>
              </a:ext>
            </a:extLst>
          </p:cNvPr>
          <p:cNvGrpSpPr/>
          <p:nvPr/>
        </p:nvGrpSpPr>
        <p:grpSpPr>
          <a:xfrm>
            <a:off x="4142032" y="3645963"/>
            <a:ext cx="952251" cy="403288"/>
            <a:chOff x="113572" y="3059144"/>
            <a:chExt cx="2324346" cy="984385"/>
          </a:xfrm>
          <a:solidFill>
            <a:schemeClr val="accent1"/>
          </a:solidFill>
        </p:grpSpPr>
        <p:sp>
          <p:nvSpPr>
            <p:cNvPr id="39" name="Freeform: Shape 280">
              <a:extLst>
                <a:ext uri="{FF2B5EF4-FFF2-40B4-BE49-F238E27FC236}">
                  <a16:creationId xmlns:a16="http://schemas.microsoft.com/office/drawing/2014/main" id="{22A63997-B331-4D2B-B490-474EDA400514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81">
              <a:extLst>
                <a:ext uri="{FF2B5EF4-FFF2-40B4-BE49-F238E27FC236}">
                  <a16:creationId xmlns:a16="http://schemas.microsoft.com/office/drawing/2014/main" id="{F21CC86E-F3C1-41F9-8BAB-112820303DB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DA5D4237-F6FA-4BC4-97C8-46D014C234D5}"/>
              </a:ext>
            </a:extLst>
          </p:cNvPr>
          <p:cNvGrpSpPr/>
          <p:nvPr/>
        </p:nvGrpSpPr>
        <p:grpSpPr>
          <a:xfrm>
            <a:off x="3083329" y="1681772"/>
            <a:ext cx="5835998" cy="3433557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5AC7829-8E48-4155-8E7D-0E0486776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D948238-AAAA-40C3-9AA0-3F0100100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E5E609A-E1A4-4DC8-BFC7-C01D92824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0B6091D-1EAF-4B70-BBDE-E2B12F575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A4ECEB6F-2DCA-46C3-96D2-BA7653987CFC}"/>
              </a:ext>
            </a:extLst>
          </p:cNvPr>
          <p:cNvGrpSpPr/>
          <p:nvPr/>
        </p:nvGrpSpPr>
        <p:grpSpPr>
          <a:xfrm>
            <a:off x="4369248" y="1797317"/>
            <a:ext cx="452295" cy="1562911"/>
            <a:chOff x="2845247" y="1647850"/>
            <a:chExt cx="452295" cy="1562911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F9701043-C95F-4077-BF2C-FE7BDCDEABF0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C31AB9D5-4EBC-47BC-A176-D3C038430A3C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2">
                <a:extLst>
                  <a:ext uri="{FF2B5EF4-FFF2-40B4-BE49-F238E27FC236}">
                    <a16:creationId xmlns:a16="http://schemas.microsoft.com/office/drawing/2014/main" id="{ABA64CBF-7AF2-4046-A836-8E754EF7A895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DDA7B7-2ADD-4AF6-9234-39F894B04A4D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924B0525-3D52-4321-9B07-3D8575948F78}"/>
              </a:ext>
            </a:extLst>
          </p:cNvPr>
          <p:cNvGrpSpPr/>
          <p:nvPr/>
        </p:nvGrpSpPr>
        <p:grpSpPr>
          <a:xfrm>
            <a:off x="5008201" y="2685815"/>
            <a:ext cx="469973" cy="1594378"/>
            <a:chOff x="3484200" y="2536349"/>
            <a:chExt cx="469973" cy="1594378"/>
          </a:xfrm>
        </p:grpSpPr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F2B06EA3-29B7-4889-924C-B33858921D03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16" name="Isosceles Triangle 17">
                <a:extLst>
                  <a:ext uri="{FF2B5EF4-FFF2-40B4-BE49-F238E27FC236}">
                    <a16:creationId xmlns:a16="http://schemas.microsoft.com/office/drawing/2014/main" id="{BF7392DD-89AF-4CB4-881D-D6D1798ABB5A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18">
                <a:extLst>
                  <a:ext uri="{FF2B5EF4-FFF2-40B4-BE49-F238E27FC236}">
                    <a16:creationId xmlns:a16="http://schemas.microsoft.com/office/drawing/2014/main" id="{A538745E-2391-4166-8063-D47F9ED40DA6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8BAA4-1527-4A26-B70D-9097904EF84F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B7A5EF27-DF7A-43E1-8BEE-2FDF1B772756}"/>
              </a:ext>
            </a:extLst>
          </p:cNvPr>
          <p:cNvGrpSpPr/>
          <p:nvPr/>
        </p:nvGrpSpPr>
        <p:grpSpPr>
          <a:xfrm>
            <a:off x="7644278" y="1723494"/>
            <a:ext cx="785097" cy="1225465"/>
            <a:chOff x="4318112" y="1671300"/>
            <a:chExt cx="785097" cy="1225465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7BF790A0-DDA3-45E7-BEFD-C08F3FD857A8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AE9C9D39-964E-410C-99FD-912320F105D8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id="{D6715810-16CA-46C9-BA11-797CF0166B09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87F78A-4B6F-48CF-BA6E-FDBE944DBE90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64C58773-3CA8-44AD-BC58-F4AF73C3EB11}"/>
              </a:ext>
            </a:extLst>
          </p:cNvPr>
          <p:cNvGrpSpPr/>
          <p:nvPr/>
        </p:nvGrpSpPr>
        <p:grpSpPr>
          <a:xfrm>
            <a:off x="8240495" y="3014118"/>
            <a:ext cx="473360" cy="1588227"/>
            <a:chOff x="7086581" y="2894862"/>
            <a:chExt cx="473360" cy="1588227"/>
          </a:xfrm>
        </p:grpSpPr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C7C6F53D-8729-47A2-A698-8893B11F7120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6" name="Isosceles Triangle 14">
                <a:extLst>
                  <a:ext uri="{FF2B5EF4-FFF2-40B4-BE49-F238E27FC236}">
                    <a16:creationId xmlns:a16="http://schemas.microsoft.com/office/drawing/2014/main" id="{88A971CA-3676-4A94-A536-E09BBD91ED6D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15">
                <a:extLst>
                  <a:ext uri="{FF2B5EF4-FFF2-40B4-BE49-F238E27FC236}">
                    <a16:creationId xmlns:a16="http://schemas.microsoft.com/office/drawing/2014/main" id="{E793AD34-2506-43B5-B829-E0D96D32B5B9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8DB5B2-D0B4-4A0B-9485-FD59AAC8A556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BA7103E4-549A-47F2-8A0A-15FA08277FC4}"/>
              </a:ext>
            </a:extLst>
          </p:cNvPr>
          <p:cNvSpPr/>
          <p:nvPr/>
        </p:nvSpPr>
        <p:spPr>
          <a:xfrm>
            <a:off x="1077648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0C997EA1-B264-4660-BB8C-1EE5AD2D9B3B}"/>
              </a:ext>
            </a:extLst>
          </p:cNvPr>
          <p:cNvSpPr/>
          <p:nvPr/>
        </p:nvSpPr>
        <p:spPr>
          <a:xfrm>
            <a:off x="850604" y="4825206"/>
            <a:ext cx="588770" cy="58876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</a:rPr>
              <a:t>A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C76241-EB2B-4C58-9D35-84747F826D71}"/>
              </a:ext>
            </a:extLst>
          </p:cNvPr>
          <p:cNvSpPr txBox="1"/>
          <p:nvPr/>
        </p:nvSpPr>
        <p:spPr>
          <a:xfrm>
            <a:off x="1319514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D9AC5936-3AB1-4E69-84FC-394D4D31CCC0}"/>
              </a:ext>
            </a:extLst>
          </p:cNvPr>
          <p:cNvSpPr/>
          <p:nvPr/>
        </p:nvSpPr>
        <p:spPr>
          <a:xfrm>
            <a:off x="3794626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2AD9F710-A64E-431E-A933-DE07105BEF01}"/>
              </a:ext>
            </a:extLst>
          </p:cNvPr>
          <p:cNvSpPr/>
          <p:nvPr/>
        </p:nvSpPr>
        <p:spPr>
          <a:xfrm>
            <a:off x="3564591" y="4825206"/>
            <a:ext cx="588770" cy="588768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</a:rPr>
              <a:t>B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02DE43-6D37-4FCA-AE75-5D0EFB1A3F82}"/>
              </a:ext>
            </a:extLst>
          </p:cNvPr>
          <p:cNvSpPr txBox="1"/>
          <p:nvPr/>
        </p:nvSpPr>
        <p:spPr>
          <a:xfrm>
            <a:off x="4036492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B9629D19-5A38-4610-B9A4-D9152150E9BA}"/>
              </a:ext>
            </a:extLst>
          </p:cNvPr>
          <p:cNvSpPr/>
          <p:nvPr/>
        </p:nvSpPr>
        <p:spPr>
          <a:xfrm>
            <a:off x="6511604" y="5062055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C6C9A3F4-2324-4F06-98B6-D937DC31DFD7}"/>
              </a:ext>
            </a:extLst>
          </p:cNvPr>
          <p:cNvSpPr/>
          <p:nvPr/>
        </p:nvSpPr>
        <p:spPr>
          <a:xfrm>
            <a:off x="6278578" y="4825206"/>
            <a:ext cx="588770" cy="588768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</a:rPr>
              <a:t>C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782373-551B-4903-8079-D238525D96D4}"/>
              </a:ext>
            </a:extLst>
          </p:cNvPr>
          <p:cNvSpPr txBox="1"/>
          <p:nvPr/>
        </p:nvSpPr>
        <p:spPr>
          <a:xfrm>
            <a:off x="6753470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7EA08D73-CFB7-478E-847A-50E26B8BDEE6}"/>
              </a:ext>
            </a:extLst>
          </p:cNvPr>
          <p:cNvSpPr/>
          <p:nvPr/>
        </p:nvSpPr>
        <p:spPr>
          <a:xfrm>
            <a:off x="9228582" y="5062055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Oval 42">
            <a:extLst>
              <a:ext uri="{FF2B5EF4-FFF2-40B4-BE49-F238E27FC236}">
                <a16:creationId xmlns:a16="http://schemas.microsoft.com/office/drawing/2014/main" id="{3704F7EB-6746-4252-85A1-83C4017E870E}"/>
              </a:ext>
            </a:extLst>
          </p:cNvPr>
          <p:cNvSpPr/>
          <p:nvPr/>
        </p:nvSpPr>
        <p:spPr>
          <a:xfrm>
            <a:off x="8992565" y="4825206"/>
            <a:ext cx="588770" cy="588768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D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FC3AC6-94C4-475E-9A1C-018511F6B544}"/>
              </a:ext>
            </a:extLst>
          </p:cNvPr>
          <p:cNvSpPr txBox="1"/>
          <p:nvPr/>
        </p:nvSpPr>
        <p:spPr>
          <a:xfrm>
            <a:off x="9470448" y="5311010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4A5541F-C21C-46A9-9967-D71D517E5CEE}"/>
              </a:ext>
            </a:extLst>
          </p:cNvPr>
          <p:cNvGrpSpPr/>
          <p:nvPr/>
        </p:nvGrpSpPr>
        <p:grpSpPr>
          <a:xfrm>
            <a:off x="9847025" y="1818169"/>
            <a:ext cx="1296144" cy="959214"/>
            <a:chOff x="7020272" y="1700460"/>
            <a:chExt cx="1296144" cy="95921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429E6BC-1213-4C72-9A7C-542AFEE737D7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965475D-5CFF-46E8-98F5-F4F960575DD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1475C4-7789-4D9B-8481-AAE00312262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1284D9-D91B-42BA-9135-86E7743B8EC3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C791CA7-E2E9-419F-A059-35C4F635838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60EB164-62EC-4412-9E59-44B5B6DEC12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2627EF3-A7A2-4CCA-A3BE-BE097E24ABB6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5196FC2-43DD-4CFE-8039-4A51BEC60CB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00577D-9090-4981-9C49-DF06FD01623C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B090159-36D3-462B-B934-3BFE6B4EEEBC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13A9F8C-AEA0-4442-A58B-DFE58A0D9AB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14AB2BD-3A7A-492B-8D36-401CF27B354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079053AA-03C3-4D28-8866-63985B58A1B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90ADC10-A7E3-4DEA-BE50-0B13C0AB9543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BF6C1-AC59-4938-9A67-10145FB5A2B5}"/>
              </a:ext>
            </a:extLst>
          </p:cNvPr>
          <p:cNvSpPr txBox="1"/>
          <p:nvPr/>
        </p:nvSpPr>
        <p:spPr>
          <a:xfrm>
            <a:off x="8386617" y="5784587"/>
            <a:ext cx="354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PPT Presentation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041FA145-F2A0-4C06-B760-7DD8D9D2A41F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2B04B-3CD0-4CBD-BAE0-28242269B1DE}"/>
              </a:ext>
            </a:extLst>
          </p:cNvPr>
          <p:cNvSpPr txBox="1"/>
          <p:nvPr/>
        </p:nvSpPr>
        <p:spPr>
          <a:xfrm>
            <a:off x="492684" y="3556082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C45A04-9650-44E9-8A37-AF6A3CCEA420}"/>
              </a:ext>
            </a:extLst>
          </p:cNvPr>
          <p:cNvSpPr/>
          <p:nvPr/>
        </p:nvSpPr>
        <p:spPr>
          <a:xfrm>
            <a:off x="8502026" y="3822877"/>
            <a:ext cx="1142359" cy="270319"/>
          </a:xfrm>
          <a:custGeom>
            <a:avLst/>
            <a:gdLst/>
            <a:ahLst/>
            <a:cxnLst/>
            <a:rect l="l" t="t" r="r" b="b"/>
            <a:pathLst>
              <a:path w="1400026" h="331292">
                <a:moveTo>
                  <a:pt x="345579" y="56481"/>
                </a:moveTo>
                <a:lnTo>
                  <a:pt x="345579" y="274811"/>
                </a:lnTo>
                <a:lnTo>
                  <a:pt x="368573" y="274811"/>
                </a:lnTo>
                <a:cubicBezTo>
                  <a:pt x="376014" y="274811"/>
                  <a:pt x="381744" y="272505"/>
                  <a:pt x="385762" y="267891"/>
                </a:cubicBezTo>
                <a:cubicBezTo>
                  <a:pt x="389781" y="263277"/>
                  <a:pt x="391790" y="256952"/>
                  <a:pt x="391790" y="248915"/>
                </a:cubicBezTo>
                <a:lnTo>
                  <a:pt x="391790" y="82377"/>
                </a:lnTo>
                <a:cubicBezTo>
                  <a:pt x="391790" y="74191"/>
                  <a:pt x="389781" y="67829"/>
                  <a:pt x="385762" y="63290"/>
                </a:cubicBezTo>
                <a:cubicBezTo>
                  <a:pt x="381744" y="58750"/>
                  <a:pt x="376014" y="56481"/>
                  <a:pt x="368573" y="56481"/>
                </a:cubicBezTo>
                <a:close/>
                <a:moveTo>
                  <a:pt x="1096938" y="56257"/>
                </a:moveTo>
                <a:lnTo>
                  <a:pt x="1096938" y="137518"/>
                </a:lnTo>
                <a:lnTo>
                  <a:pt x="1125959" y="137518"/>
                </a:lnTo>
                <a:cubicBezTo>
                  <a:pt x="1133252" y="137518"/>
                  <a:pt x="1138907" y="135620"/>
                  <a:pt x="1142926" y="131825"/>
                </a:cubicBezTo>
                <a:cubicBezTo>
                  <a:pt x="1146944" y="128030"/>
                  <a:pt x="1148953" y="122784"/>
                  <a:pt x="1148953" y="116086"/>
                </a:cubicBezTo>
                <a:lnTo>
                  <a:pt x="1148953" y="79921"/>
                </a:lnTo>
                <a:cubicBezTo>
                  <a:pt x="1148953" y="72480"/>
                  <a:pt x="1146944" y="66675"/>
                  <a:pt x="1142926" y="62508"/>
                </a:cubicBezTo>
                <a:cubicBezTo>
                  <a:pt x="1138907" y="58341"/>
                  <a:pt x="1133252" y="56257"/>
                  <a:pt x="1125959" y="56257"/>
                </a:cubicBezTo>
                <a:close/>
                <a:moveTo>
                  <a:pt x="1225451" y="3349"/>
                </a:moveTo>
                <a:lnTo>
                  <a:pt x="1283047" y="3349"/>
                </a:lnTo>
                <a:lnTo>
                  <a:pt x="1313408" y="137741"/>
                </a:lnTo>
                <a:lnTo>
                  <a:pt x="1342430" y="3349"/>
                </a:lnTo>
                <a:lnTo>
                  <a:pt x="1400026" y="3349"/>
                </a:lnTo>
                <a:lnTo>
                  <a:pt x="1341537" y="203597"/>
                </a:lnTo>
                <a:lnTo>
                  <a:pt x="1341537" y="327943"/>
                </a:lnTo>
                <a:lnTo>
                  <a:pt x="1286173" y="327943"/>
                </a:lnTo>
                <a:lnTo>
                  <a:pt x="1286173" y="203597"/>
                </a:lnTo>
                <a:close/>
                <a:moveTo>
                  <a:pt x="858441" y="3349"/>
                </a:moveTo>
                <a:lnTo>
                  <a:pt x="1020961" y="3349"/>
                </a:lnTo>
                <a:lnTo>
                  <a:pt x="1020961" y="56481"/>
                </a:lnTo>
                <a:lnTo>
                  <a:pt x="967383" y="56481"/>
                </a:lnTo>
                <a:lnTo>
                  <a:pt x="967383" y="327943"/>
                </a:lnTo>
                <a:lnTo>
                  <a:pt x="912019" y="327943"/>
                </a:lnTo>
                <a:lnTo>
                  <a:pt x="912019" y="56481"/>
                </a:lnTo>
                <a:lnTo>
                  <a:pt x="858441" y="56481"/>
                </a:lnTo>
                <a:close/>
                <a:moveTo>
                  <a:pt x="486668" y="3349"/>
                </a:moveTo>
                <a:lnTo>
                  <a:pt x="542255" y="3349"/>
                </a:lnTo>
                <a:lnTo>
                  <a:pt x="542255" y="250925"/>
                </a:lnTo>
                <a:cubicBezTo>
                  <a:pt x="542255" y="258812"/>
                  <a:pt x="544153" y="264952"/>
                  <a:pt x="547948" y="269342"/>
                </a:cubicBezTo>
                <a:cubicBezTo>
                  <a:pt x="551743" y="273732"/>
                  <a:pt x="557138" y="275928"/>
                  <a:pt x="564133" y="275928"/>
                </a:cubicBezTo>
                <a:cubicBezTo>
                  <a:pt x="571128" y="275928"/>
                  <a:pt x="576597" y="273732"/>
                  <a:pt x="580541" y="269342"/>
                </a:cubicBezTo>
                <a:cubicBezTo>
                  <a:pt x="584485" y="264952"/>
                  <a:pt x="586457" y="258812"/>
                  <a:pt x="586457" y="250925"/>
                </a:cubicBezTo>
                <a:lnTo>
                  <a:pt x="586457" y="3349"/>
                </a:lnTo>
                <a:lnTo>
                  <a:pt x="642044" y="3349"/>
                </a:lnTo>
                <a:lnTo>
                  <a:pt x="642044" y="249362"/>
                </a:lnTo>
                <a:cubicBezTo>
                  <a:pt x="642044" y="275258"/>
                  <a:pt x="635124" y="295387"/>
                  <a:pt x="621283" y="309749"/>
                </a:cubicBezTo>
                <a:cubicBezTo>
                  <a:pt x="607442" y="324111"/>
                  <a:pt x="588392" y="331292"/>
                  <a:pt x="564133" y="331292"/>
                </a:cubicBezTo>
                <a:cubicBezTo>
                  <a:pt x="540023" y="331292"/>
                  <a:pt x="521084" y="324111"/>
                  <a:pt x="507318" y="309749"/>
                </a:cubicBezTo>
                <a:cubicBezTo>
                  <a:pt x="493551" y="295387"/>
                  <a:pt x="486668" y="275258"/>
                  <a:pt x="486668" y="249362"/>
                </a:cubicBezTo>
                <a:close/>
                <a:moveTo>
                  <a:pt x="290215" y="3349"/>
                </a:moveTo>
                <a:lnTo>
                  <a:pt x="327050" y="3349"/>
                </a:lnTo>
                <a:lnTo>
                  <a:pt x="345579" y="3349"/>
                </a:lnTo>
                <a:lnTo>
                  <a:pt x="374154" y="3349"/>
                </a:lnTo>
                <a:cubicBezTo>
                  <a:pt x="397520" y="3349"/>
                  <a:pt x="415640" y="9711"/>
                  <a:pt x="428513" y="22436"/>
                </a:cubicBezTo>
                <a:cubicBezTo>
                  <a:pt x="441387" y="35161"/>
                  <a:pt x="447824" y="53058"/>
                  <a:pt x="447824" y="76126"/>
                </a:cubicBezTo>
                <a:lnTo>
                  <a:pt x="447824" y="255166"/>
                </a:lnTo>
                <a:cubicBezTo>
                  <a:pt x="447824" y="270347"/>
                  <a:pt x="444922" y="283406"/>
                  <a:pt x="439117" y="294345"/>
                </a:cubicBezTo>
                <a:cubicBezTo>
                  <a:pt x="433313" y="305284"/>
                  <a:pt x="424904" y="313618"/>
                  <a:pt x="413891" y="319348"/>
                </a:cubicBezTo>
                <a:cubicBezTo>
                  <a:pt x="402878" y="325078"/>
                  <a:pt x="389558" y="327943"/>
                  <a:pt x="373931" y="327943"/>
                </a:cubicBezTo>
                <a:lnTo>
                  <a:pt x="345579" y="327943"/>
                </a:lnTo>
                <a:lnTo>
                  <a:pt x="327050" y="327943"/>
                </a:lnTo>
                <a:lnTo>
                  <a:pt x="290215" y="327943"/>
                </a:lnTo>
                <a:close/>
                <a:moveTo>
                  <a:pt x="90190" y="3349"/>
                </a:moveTo>
                <a:lnTo>
                  <a:pt x="133722" y="3349"/>
                </a:lnTo>
                <a:lnTo>
                  <a:pt x="204043" y="203004"/>
                </a:lnTo>
                <a:lnTo>
                  <a:pt x="204043" y="3349"/>
                </a:lnTo>
                <a:lnTo>
                  <a:pt x="254496" y="3349"/>
                </a:lnTo>
                <a:lnTo>
                  <a:pt x="254496" y="327720"/>
                </a:lnTo>
                <a:lnTo>
                  <a:pt x="210517" y="327720"/>
                </a:lnTo>
                <a:lnTo>
                  <a:pt x="140866" y="139166"/>
                </a:lnTo>
                <a:lnTo>
                  <a:pt x="140866" y="327720"/>
                </a:lnTo>
                <a:lnTo>
                  <a:pt x="90190" y="327720"/>
                </a:lnTo>
                <a:close/>
                <a:moveTo>
                  <a:pt x="0" y="3349"/>
                </a:moveTo>
                <a:lnTo>
                  <a:pt x="55364" y="3349"/>
                </a:lnTo>
                <a:lnTo>
                  <a:pt x="55364" y="327943"/>
                </a:lnTo>
                <a:lnTo>
                  <a:pt x="0" y="327943"/>
                </a:lnTo>
                <a:close/>
                <a:moveTo>
                  <a:pt x="1042690" y="3126"/>
                </a:moveTo>
                <a:lnTo>
                  <a:pt x="1067470" y="3126"/>
                </a:lnTo>
                <a:lnTo>
                  <a:pt x="1096938" y="3126"/>
                </a:lnTo>
                <a:lnTo>
                  <a:pt x="1122610" y="3126"/>
                </a:lnTo>
                <a:cubicBezTo>
                  <a:pt x="1140172" y="3126"/>
                  <a:pt x="1155167" y="5991"/>
                  <a:pt x="1167594" y="11721"/>
                </a:cubicBezTo>
                <a:cubicBezTo>
                  <a:pt x="1180021" y="17450"/>
                  <a:pt x="1189509" y="25822"/>
                  <a:pt x="1196057" y="36835"/>
                </a:cubicBezTo>
                <a:cubicBezTo>
                  <a:pt x="1202606" y="47849"/>
                  <a:pt x="1205880" y="61169"/>
                  <a:pt x="1205880" y="76796"/>
                </a:cubicBezTo>
                <a:lnTo>
                  <a:pt x="1205880" y="114747"/>
                </a:lnTo>
                <a:cubicBezTo>
                  <a:pt x="1205880" y="130820"/>
                  <a:pt x="1202606" y="144512"/>
                  <a:pt x="1196057" y="155823"/>
                </a:cubicBezTo>
                <a:cubicBezTo>
                  <a:pt x="1189509" y="167134"/>
                  <a:pt x="1180021" y="175766"/>
                  <a:pt x="1167594" y="181720"/>
                </a:cubicBezTo>
                <a:lnTo>
                  <a:pt x="1167041" y="181900"/>
                </a:lnTo>
                <a:lnTo>
                  <a:pt x="1215033" y="327943"/>
                </a:lnTo>
                <a:lnTo>
                  <a:pt x="1155650" y="327943"/>
                </a:lnTo>
                <a:lnTo>
                  <a:pt x="1115502" y="190649"/>
                </a:lnTo>
                <a:lnTo>
                  <a:pt x="1096938" y="190649"/>
                </a:lnTo>
                <a:lnTo>
                  <a:pt x="1096938" y="327943"/>
                </a:lnTo>
                <a:lnTo>
                  <a:pt x="1042690" y="327943"/>
                </a:lnTo>
                <a:close/>
                <a:moveTo>
                  <a:pt x="757089" y="0"/>
                </a:moveTo>
                <a:cubicBezTo>
                  <a:pt x="781943" y="0"/>
                  <a:pt x="801365" y="6995"/>
                  <a:pt x="815355" y="20985"/>
                </a:cubicBezTo>
                <a:cubicBezTo>
                  <a:pt x="829345" y="34975"/>
                  <a:pt x="836340" y="54620"/>
                  <a:pt x="836340" y="79921"/>
                </a:cubicBezTo>
                <a:lnTo>
                  <a:pt x="836340" y="98227"/>
                </a:lnTo>
                <a:lnTo>
                  <a:pt x="781199" y="98897"/>
                </a:lnTo>
                <a:lnTo>
                  <a:pt x="781199" y="80368"/>
                </a:lnTo>
                <a:cubicBezTo>
                  <a:pt x="781199" y="72033"/>
                  <a:pt x="779078" y="65522"/>
                  <a:pt x="774836" y="60834"/>
                </a:cubicBezTo>
                <a:cubicBezTo>
                  <a:pt x="770595" y="56146"/>
                  <a:pt x="764679" y="53802"/>
                  <a:pt x="757089" y="53802"/>
                </a:cubicBezTo>
                <a:cubicBezTo>
                  <a:pt x="749052" y="53802"/>
                  <a:pt x="742838" y="55923"/>
                  <a:pt x="738448" y="60164"/>
                </a:cubicBezTo>
                <a:cubicBezTo>
                  <a:pt x="734057" y="64406"/>
                  <a:pt x="731862" y="70247"/>
                  <a:pt x="731862" y="77689"/>
                </a:cubicBezTo>
                <a:lnTo>
                  <a:pt x="731862" y="99343"/>
                </a:lnTo>
                <a:cubicBezTo>
                  <a:pt x="731862" y="106933"/>
                  <a:pt x="734132" y="113147"/>
                  <a:pt x="738671" y="117984"/>
                </a:cubicBezTo>
                <a:cubicBezTo>
                  <a:pt x="743210" y="122821"/>
                  <a:pt x="749089" y="127062"/>
                  <a:pt x="756307" y="130709"/>
                </a:cubicBezTo>
                <a:cubicBezTo>
                  <a:pt x="763525" y="134355"/>
                  <a:pt x="771153" y="138336"/>
                  <a:pt x="779190" y="142652"/>
                </a:cubicBezTo>
                <a:cubicBezTo>
                  <a:pt x="786185" y="146224"/>
                  <a:pt x="793142" y="150094"/>
                  <a:pt x="800063" y="154261"/>
                </a:cubicBezTo>
                <a:cubicBezTo>
                  <a:pt x="806983" y="158428"/>
                  <a:pt x="813308" y="163488"/>
                  <a:pt x="819038" y="169441"/>
                </a:cubicBezTo>
                <a:cubicBezTo>
                  <a:pt x="824768" y="175394"/>
                  <a:pt x="829382" y="182761"/>
                  <a:pt x="832879" y="191542"/>
                </a:cubicBezTo>
                <a:cubicBezTo>
                  <a:pt x="836377" y="200323"/>
                  <a:pt x="838126" y="211187"/>
                  <a:pt x="838126" y="224136"/>
                </a:cubicBezTo>
                <a:lnTo>
                  <a:pt x="838126" y="251148"/>
                </a:lnTo>
                <a:cubicBezTo>
                  <a:pt x="838126" y="276449"/>
                  <a:pt x="831093" y="296131"/>
                  <a:pt x="817029" y="310195"/>
                </a:cubicBezTo>
                <a:cubicBezTo>
                  <a:pt x="802965" y="324260"/>
                  <a:pt x="783208" y="331292"/>
                  <a:pt x="757758" y="331292"/>
                </a:cubicBezTo>
                <a:cubicBezTo>
                  <a:pt x="740643" y="331292"/>
                  <a:pt x="726021" y="328129"/>
                  <a:pt x="713891" y="321804"/>
                </a:cubicBezTo>
                <a:cubicBezTo>
                  <a:pt x="701762" y="315479"/>
                  <a:pt x="692460" y="306363"/>
                  <a:pt x="685986" y="294457"/>
                </a:cubicBezTo>
                <a:cubicBezTo>
                  <a:pt x="679512" y="282551"/>
                  <a:pt x="676275" y="268114"/>
                  <a:pt x="676275" y="251148"/>
                </a:cubicBezTo>
                <a:lnTo>
                  <a:pt x="676275" y="233735"/>
                </a:lnTo>
                <a:lnTo>
                  <a:pt x="731416" y="233288"/>
                </a:lnTo>
                <a:lnTo>
                  <a:pt x="731416" y="250701"/>
                </a:lnTo>
                <a:cubicBezTo>
                  <a:pt x="731416" y="258887"/>
                  <a:pt x="733723" y="265324"/>
                  <a:pt x="738336" y="270012"/>
                </a:cubicBezTo>
                <a:cubicBezTo>
                  <a:pt x="742950" y="274700"/>
                  <a:pt x="749350" y="277044"/>
                  <a:pt x="757535" y="277044"/>
                </a:cubicBezTo>
                <a:cubicBezTo>
                  <a:pt x="765572" y="277044"/>
                  <a:pt x="771785" y="274737"/>
                  <a:pt x="776176" y="270123"/>
                </a:cubicBezTo>
                <a:cubicBezTo>
                  <a:pt x="780566" y="265510"/>
                  <a:pt x="782761" y="259185"/>
                  <a:pt x="782761" y="251148"/>
                </a:cubicBezTo>
                <a:lnTo>
                  <a:pt x="782761" y="222796"/>
                </a:lnTo>
                <a:cubicBezTo>
                  <a:pt x="782761" y="216099"/>
                  <a:pt x="780789" y="210481"/>
                  <a:pt x="776846" y="205941"/>
                </a:cubicBezTo>
                <a:cubicBezTo>
                  <a:pt x="772902" y="201402"/>
                  <a:pt x="767655" y="197309"/>
                  <a:pt x="761107" y="193663"/>
                </a:cubicBezTo>
                <a:cubicBezTo>
                  <a:pt x="754559" y="190017"/>
                  <a:pt x="747489" y="186333"/>
                  <a:pt x="739899" y="182612"/>
                </a:cubicBezTo>
                <a:cubicBezTo>
                  <a:pt x="732606" y="178892"/>
                  <a:pt x="725202" y="174725"/>
                  <a:pt x="717686" y="170111"/>
                </a:cubicBezTo>
                <a:cubicBezTo>
                  <a:pt x="710171" y="165497"/>
                  <a:pt x="703324" y="159953"/>
                  <a:pt x="697148" y="153479"/>
                </a:cubicBezTo>
                <a:cubicBezTo>
                  <a:pt x="690972" y="147005"/>
                  <a:pt x="685986" y="139080"/>
                  <a:pt x="682191" y="129704"/>
                </a:cubicBezTo>
                <a:cubicBezTo>
                  <a:pt x="678396" y="120328"/>
                  <a:pt x="676498" y="109017"/>
                  <a:pt x="676498" y="95771"/>
                </a:cubicBezTo>
                <a:lnTo>
                  <a:pt x="676498" y="79028"/>
                </a:lnTo>
                <a:cubicBezTo>
                  <a:pt x="676498" y="54025"/>
                  <a:pt x="683530" y="34603"/>
                  <a:pt x="697595" y="20762"/>
                </a:cubicBezTo>
                <a:cubicBezTo>
                  <a:pt x="711659" y="6921"/>
                  <a:pt x="731490" y="0"/>
                  <a:pt x="7570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E890B3D3-B63D-4640-AD18-B0F77B3FA634}"/>
              </a:ext>
            </a:extLst>
          </p:cNvPr>
          <p:cNvSpPr/>
          <p:nvPr/>
        </p:nvSpPr>
        <p:spPr>
          <a:xfrm>
            <a:off x="9132325" y="4176703"/>
            <a:ext cx="491359" cy="401362"/>
          </a:xfrm>
          <a:custGeom>
            <a:avLst/>
            <a:gdLst/>
            <a:ahLst/>
            <a:cxnLst/>
            <a:rect l="l" t="t" r="r" b="b"/>
            <a:pathLst>
              <a:path w="416719" h="331292">
                <a:moveTo>
                  <a:pt x="181570" y="272579"/>
                </a:moveTo>
                <a:lnTo>
                  <a:pt x="236934" y="272579"/>
                </a:lnTo>
                <a:lnTo>
                  <a:pt x="236934" y="327943"/>
                </a:lnTo>
                <a:lnTo>
                  <a:pt x="181570" y="327943"/>
                </a:lnTo>
                <a:close/>
                <a:moveTo>
                  <a:pt x="341709" y="54472"/>
                </a:moveTo>
                <a:cubicBezTo>
                  <a:pt x="335756" y="54472"/>
                  <a:pt x="330994" y="56555"/>
                  <a:pt x="327422" y="60722"/>
                </a:cubicBezTo>
                <a:cubicBezTo>
                  <a:pt x="323850" y="64889"/>
                  <a:pt x="322064" y="70694"/>
                  <a:pt x="322064" y="78135"/>
                </a:cubicBezTo>
                <a:lnTo>
                  <a:pt x="322064" y="253157"/>
                </a:lnTo>
                <a:cubicBezTo>
                  <a:pt x="322064" y="260598"/>
                  <a:pt x="323813" y="266403"/>
                  <a:pt x="327310" y="270570"/>
                </a:cubicBezTo>
                <a:cubicBezTo>
                  <a:pt x="330807" y="274737"/>
                  <a:pt x="335607" y="276821"/>
                  <a:pt x="341709" y="276821"/>
                </a:cubicBezTo>
                <a:cubicBezTo>
                  <a:pt x="347811" y="276821"/>
                  <a:pt x="352611" y="274737"/>
                  <a:pt x="356108" y="270570"/>
                </a:cubicBezTo>
                <a:cubicBezTo>
                  <a:pt x="359606" y="266403"/>
                  <a:pt x="361354" y="260598"/>
                  <a:pt x="361354" y="253157"/>
                </a:cubicBezTo>
                <a:lnTo>
                  <a:pt x="361354" y="78135"/>
                </a:lnTo>
                <a:cubicBezTo>
                  <a:pt x="361354" y="70694"/>
                  <a:pt x="359606" y="64889"/>
                  <a:pt x="356108" y="60722"/>
                </a:cubicBezTo>
                <a:cubicBezTo>
                  <a:pt x="352611" y="56555"/>
                  <a:pt x="347811" y="54472"/>
                  <a:pt x="341709" y="54472"/>
                </a:cubicBezTo>
                <a:close/>
                <a:moveTo>
                  <a:pt x="7144" y="3349"/>
                </a:moveTo>
                <a:lnTo>
                  <a:pt x="143991" y="3349"/>
                </a:lnTo>
                <a:lnTo>
                  <a:pt x="143991" y="57820"/>
                </a:lnTo>
                <a:lnTo>
                  <a:pt x="62508" y="57820"/>
                </a:lnTo>
                <a:lnTo>
                  <a:pt x="62508" y="125463"/>
                </a:lnTo>
                <a:cubicBezTo>
                  <a:pt x="67270" y="121444"/>
                  <a:pt x="72367" y="118393"/>
                  <a:pt x="77800" y="116310"/>
                </a:cubicBezTo>
                <a:cubicBezTo>
                  <a:pt x="83232" y="114226"/>
                  <a:pt x="88701" y="113184"/>
                  <a:pt x="94208" y="113184"/>
                </a:cubicBezTo>
                <a:cubicBezTo>
                  <a:pt x="110728" y="113184"/>
                  <a:pt x="123602" y="119361"/>
                  <a:pt x="132829" y="131713"/>
                </a:cubicBezTo>
                <a:cubicBezTo>
                  <a:pt x="142056" y="144066"/>
                  <a:pt x="146670" y="161479"/>
                  <a:pt x="146670" y="183952"/>
                </a:cubicBezTo>
                <a:lnTo>
                  <a:pt x="146670" y="258961"/>
                </a:lnTo>
                <a:cubicBezTo>
                  <a:pt x="146670" y="281732"/>
                  <a:pt x="140233" y="299480"/>
                  <a:pt x="127359" y="312205"/>
                </a:cubicBezTo>
                <a:cubicBezTo>
                  <a:pt x="114486" y="324929"/>
                  <a:pt x="96366" y="331292"/>
                  <a:pt x="73000" y="331292"/>
                </a:cubicBezTo>
                <a:cubicBezTo>
                  <a:pt x="49932" y="331292"/>
                  <a:pt x="31998" y="325041"/>
                  <a:pt x="19199" y="312539"/>
                </a:cubicBezTo>
                <a:cubicBezTo>
                  <a:pt x="6399" y="300038"/>
                  <a:pt x="0" y="282476"/>
                  <a:pt x="0" y="259854"/>
                </a:cubicBezTo>
                <a:lnTo>
                  <a:pt x="0" y="244674"/>
                </a:lnTo>
                <a:lnTo>
                  <a:pt x="55364" y="244674"/>
                </a:lnTo>
                <a:lnTo>
                  <a:pt x="55364" y="259631"/>
                </a:lnTo>
                <a:cubicBezTo>
                  <a:pt x="55364" y="264989"/>
                  <a:pt x="56927" y="269156"/>
                  <a:pt x="60052" y="272133"/>
                </a:cubicBezTo>
                <a:cubicBezTo>
                  <a:pt x="63177" y="275109"/>
                  <a:pt x="67493" y="276597"/>
                  <a:pt x="73000" y="276597"/>
                </a:cubicBezTo>
                <a:cubicBezTo>
                  <a:pt x="78804" y="276597"/>
                  <a:pt x="83306" y="275035"/>
                  <a:pt x="86506" y="271909"/>
                </a:cubicBezTo>
                <a:cubicBezTo>
                  <a:pt x="89706" y="268784"/>
                  <a:pt x="91306" y="264468"/>
                  <a:pt x="91306" y="258961"/>
                </a:cubicBezTo>
                <a:lnTo>
                  <a:pt x="91306" y="183952"/>
                </a:lnTo>
                <a:cubicBezTo>
                  <a:pt x="91306" y="178892"/>
                  <a:pt x="89966" y="174985"/>
                  <a:pt x="87287" y="172232"/>
                </a:cubicBezTo>
                <a:cubicBezTo>
                  <a:pt x="84609" y="169478"/>
                  <a:pt x="80813" y="168102"/>
                  <a:pt x="75902" y="168102"/>
                </a:cubicBezTo>
                <a:cubicBezTo>
                  <a:pt x="71288" y="168102"/>
                  <a:pt x="67679" y="169330"/>
                  <a:pt x="65075" y="171785"/>
                </a:cubicBezTo>
                <a:cubicBezTo>
                  <a:pt x="62470" y="174241"/>
                  <a:pt x="61243" y="177776"/>
                  <a:pt x="61391" y="182389"/>
                </a:cubicBezTo>
                <a:lnTo>
                  <a:pt x="7144" y="182389"/>
                </a:lnTo>
                <a:close/>
                <a:moveTo>
                  <a:pt x="341709" y="0"/>
                </a:moveTo>
                <a:cubicBezTo>
                  <a:pt x="365373" y="0"/>
                  <a:pt x="383790" y="6809"/>
                  <a:pt x="396962" y="20427"/>
                </a:cubicBezTo>
                <a:cubicBezTo>
                  <a:pt x="410133" y="34045"/>
                  <a:pt x="416719" y="53281"/>
                  <a:pt x="416719" y="78135"/>
                </a:cubicBezTo>
                <a:lnTo>
                  <a:pt x="416719" y="253157"/>
                </a:lnTo>
                <a:cubicBezTo>
                  <a:pt x="416719" y="278011"/>
                  <a:pt x="410170" y="297247"/>
                  <a:pt x="397073" y="310865"/>
                </a:cubicBezTo>
                <a:cubicBezTo>
                  <a:pt x="383976" y="324483"/>
                  <a:pt x="365522" y="331292"/>
                  <a:pt x="341709" y="331292"/>
                </a:cubicBezTo>
                <a:cubicBezTo>
                  <a:pt x="317897" y="331292"/>
                  <a:pt x="299442" y="324483"/>
                  <a:pt x="286345" y="310865"/>
                </a:cubicBezTo>
                <a:cubicBezTo>
                  <a:pt x="273248" y="297247"/>
                  <a:pt x="266700" y="278011"/>
                  <a:pt x="266700" y="253157"/>
                </a:cubicBezTo>
                <a:lnTo>
                  <a:pt x="266700" y="78135"/>
                </a:lnTo>
                <a:cubicBezTo>
                  <a:pt x="266700" y="53281"/>
                  <a:pt x="273285" y="34045"/>
                  <a:pt x="286457" y="20427"/>
                </a:cubicBezTo>
                <a:cubicBezTo>
                  <a:pt x="299628" y="6809"/>
                  <a:pt x="318045" y="0"/>
                  <a:pt x="3417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489AB39D-99BF-4ADF-9A6D-1FD9A7724114}"/>
              </a:ext>
            </a:extLst>
          </p:cNvPr>
          <p:cNvSpPr/>
          <p:nvPr/>
        </p:nvSpPr>
        <p:spPr>
          <a:xfrm>
            <a:off x="9706702" y="3827303"/>
            <a:ext cx="752313" cy="750762"/>
          </a:xfrm>
          <a:custGeom>
            <a:avLst/>
            <a:gdLst>
              <a:gd name="connsiteX0" fmla="*/ 525182 w 1287446"/>
              <a:gd name="connsiteY0" fmla="*/ 557304 h 1284792"/>
              <a:gd name="connsiteX1" fmla="*/ 570711 w 1287446"/>
              <a:gd name="connsiteY1" fmla="*/ 705589 h 1284792"/>
              <a:gd name="connsiteX2" fmla="*/ 480127 w 1287446"/>
              <a:gd name="connsiteY2" fmla="*/ 705589 h 1284792"/>
              <a:gd name="connsiteX3" fmla="*/ 798817 w 1287446"/>
              <a:gd name="connsiteY3" fmla="*/ 450383 h 1284792"/>
              <a:gd name="connsiteX4" fmla="*/ 798817 w 1287446"/>
              <a:gd name="connsiteY4" fmla="*/ 862877 h 1284792"/>
              <a:gd name="connsiteX5" fmla="*/ 926561 w 1287446"/>
              <a:gd name="connsiteY5" fmla="*/ 862877 h 1284792"/>
              <a:gd name="connsiteX6" fmla="*/ 926561 w 1287446"/>
              <a:gd name="connsiteY6" fmla="*/ 450383 h 1284792"/>
              <a:gd name="connsiteX7" fmla="*/ 457230 w 1287446"/>
              <a:gd name="connsiteY7" fmla="*/ 450383 h 1284792"/>
              <a:gd name="connsiteX8" fmla="*/ 302193 w 1287446"/>
              <a:gd name="connsiteY8" fmla="*/ 862877 h 1284792"/>
              <a:gd name="connsiteX9" fmla="*/ 432336 w 1287446"/>
              <a:gd name="connsiteY9" fmla="*/ 862877 h 1284792"/>
              <a:gd name="connsiteX10" fmla="*/ 452443 w 1287446"/>
              <a:gd name="connsiteY10" fmla="*/ 794784 h 1284792"/>
              <a:gd name="connsiteX11" fmla="*/ 597151 w 1287446"/>
              <a:gd name="connsiteY11" fmla="*/ 794784 h 1284792"/>
              <a:gd name="connsiteX12" fmla="*/ 617789 w 1287446"/>
              <a:gd name="connsiteY12" fmla="*/ 862877 h 1284792"/>
              <a:gd name="connsiteX13" fmla="*/ 751265 w 1287446"/>
              <a:gd name="connsiteY13" fmla="*/ 862877 h 1284792"/>
              <a:gd name="connsiteX14" fmla="*/ 596264 w 1287446"/>
              <a:gd name="connsiteY14" fmla="*/ 450383 h 1284792"/>
              <a:gd name="connsiteX15" fmla="*/ 398179 w 1287446"/>
              <a:gd name="connsiteY15" fmla="*/ 0 h 1284792"/>
              <a:gd name="connsiteX16" fmla="*/ 411451 w 1287446"/>
              <a:gd name="connsiteY16" fmla="*/ 0 h 1284792"/>
              <a:gd name="connsiteX17" fmla="*/ 430034 w 1287446"/>
              <a:gd name="connsiteY17" fmla="*/ 18580 h 1284792"/>
              <a:gd name="connsiteX18" fmla="*/ 430034 w 1287446"/>
              <a:gd name="connsiteY18" fmla="*/ 175199 h 1284792"/>
              <a:gd name="connsiteX19" fmla="*/ 499052 w 1287446"/>
              <a:gd name="connsiteY19" fmla="*/ 175199 h 1284792"/>
              <a:gd name="connsiteX20" fmla="*/ 499052 w 1287446"/>
              <a:gd name="connsiteY20" fmla="*/ 18580 h 1284792"/>
              <a:gd name="connsiteX21" fmla="*/ 517632 w 1287446"/>
              <a:gd name="connsiteY21" fmla="*/ 0 h 1284792"/>
              <a:gd name="connsiteX22" fmla="*/ 530906 w 1287446"/>
              <a:gd name="connsiteY22" fmla="*/ 0 h 1284792"/>
              <a:gd name="connsiteX23" fmla="*/ 549486 w 1287446"/>
              <a:gd name="connsiteY23" fmla="*/ 18580 h 1284792"/>
              <a:gd name="connsiteX24" fmla="*/ 549486 w 1287446"/>
              <a:gd name="connsiteY24" fmla="*/ 175199 h 1284792"/>
              <a:gd name="connsiteX25" fmla="*/ 618504 w 1287446"/>
              <a:gd name="connsiteY25" fmla="*/ 175199 h 1284792"/>
              <a:gd name="connsiteX26" fmla="*/ 618504 w 1287446"/>
              <a:gd name="connsiteY26" fmla="*/ 18580 h 1284792"/>
              <a:gd name="connsiteX27" fmla="*/ 637087 w 1287446"/>
              <a:gd name="connsiteY27" fmla="*/ 0 h 1284792"/>
              <a:gd name="connsiteX28" fmla="*/ 650358 w 1287446"/>
              <a:gd name="connsiteY28" fmla="*/ 0 h 1284792"/>
              <a:gd name="connsiteX29" fmla="*/ 668941 w 1287446"/>
              <a:gd name="connsiteY29" fmla="*/ 18580 h 1284792"/>
              <a:gd name="connsiteX30" fmla="*/ 668941 w 1287446"/>
              <a:gd name="connsiteY30" fmla="*/ 175199 h 1284792"/>
              <a:gd name="connsiteX31" fmla="*/ 737959 w 1287446"/>
              <a:gd name="connsiteY31" fmla="*/ 175199 h 1284792"/>
              <a:gd name="connsiteX32" fmla="*/ 737959 w 1287446"/>
              <a:gd name="connsiteY32" fmla="*/ 18580 h 1284792"/>
              <a:gd name="connsiteX33" fmla="*/ 756540 w 1287446"/>
              <a:gd name="connsiteY33" fmla="*/ 0 h 1284792"/>
              <a:gd name="connsiteX34" fmla="*/ 769814 w 1287446"/>
              <a:gd name="connsiteY34" fmla="*/ 0 h 1284792"/>
              <a:gd name="connsiteX35" fmla="*/ 791050 w 1287446"/>
              <a:gd name="connsiteY35" fmla="*/ 18580 h 1284792"/>
              <a:gd name="connsiteX36" fmla="*/ 791050 w 1287446"/>
              <a:gd name="connsiteY36" fmla="*/ 175199 h 1284792"/>
              <a:gd name="connsiteX37" fmla="*/ 860068 w 1287446"/>
              <a:gd name="connsiteY37" fmla="*/ 175199 h 1284792"/>
              <a:gd name="connsiteX38" fmla="*/ 860068 w 1287446"/>
              <a:gd name="connsiteY38" fmla="*/ 18580 h 1284792"/>
              <a:gd name="connsiteX39" fmla="*/ 878648 w 1287446"/>
              <a:gd name="connsiteY39" fmla="*/ 0 h 1284792"/>
              <a:gd name="connsiteX40" fmla="*/ 891922 w 1287446"/>
              <a:gd name="connsiteY40" fmla="*/ 0 h 1284792"/>
              <a:gd name="connsiteX41" fmla="*/ 910502 w 1287446"/>
              <a:gd name="connsiteY41" fmla="*/ 18580 h 1284792"/>
              <a:gd name="connsiteX42" fmla="*/ 910502 w 1287446"/>
              <a:gd name="connsiteY42" fmla="*/ 175199 h 1284792"/>
              <a:gd name="connsiteX43" fmla="*/ 1072430 w 1287446"/>
              <a:gd name="connsiteY43" fmla="*/ 175199 h 1284792"/>
              <a:gd name="connsiteX44" fmla="*/ 1138792 w 1287446"/>
              <a:gd name="connsiteY44" fmla="*/ 241561 h 1284792"/>
              <a:gd name="connsiteX45" fmla="*/ 1138792 w 1287446"/>
              <a:gd name="connsiteY45" fmla="*/ 376943 h 1284792"/>
              <a:gd name="connsiteX46" fmla="*/ 1268865 w 1287446"/>
              <a:gd name="connsiteY46" fmla="*/ 376943 h 1284792"/>
              <a:gd name="connsiteX47" fmla="*/ 1287446 w 1287446"/>
              <a:gd name="connsiteY47" fmla="*/ 395523 h 1284792"/>
              <a:gd name="connsiteX48" fmla="*/ 1287446 w 1287446"/>
              <a:gd name="connsiteY48" fmla="*/ 408797 h 1284792"/>
              <a:gd name="connsiteX49" fmla="*/ 1268865 w 1287446"/>
              <a:gd name="connsiteY49" fmla="*/ 427378 h 1284792"/>
              <a:gd name="connsiteX50" fmla="*/ 1268865 w 1287446"/>
              <a:gd name="connsiteY50" fmla="*/ 430033 h 1284792"/>
              <a:gd name="connsiteX51" fmla="*/ 1136139 w 1287446"/>
              <a:gd name="connsiteY51" fmla="*/ 430033 h 1284792"/>
              <a:gd name="connsiteX52" fmla="*/ 1136139 w 1287446"/>
              <a:gd name="connsiteY52" fmla="*/ 499051 h 1284792"/>
              <a:gd name="connsiteX53" fmla="*/ 1266209 w 1287446"/>
              <a:gd name="connsiteY53" fmla="*/ 499051 h 1284792"/>
              <a:gd name="connsiteX54" fmla="*/ 1284792 w 1287446"/>
              <a:gd name="connsiteY54" fmla="*/ 517631 h 1284792"/>
              <a:gd name="connsiteX55" fmla="*/ 1284792 w 1287446"/>
              <a:gd name="connsiteY55" fmla="*/ 530906 h 1284792"/>
              <a:gd name="connsiteX56" fmla="*/ 1266209 w 1287446"/>
              <a:gd name="connsiteY56" fmla="*/ 549486 h 1284792"/>
              <a:gd name="connsiteX57" fmla="*/ 1136139 w 1287446"/>
              <a:gd name="connsiteY57" fmla="*/ 549486 h 1284792"/>
              <a:gd name="connsiteX58" fmla="*/ 1136139 w 1287446"/>
              <a:gd name="connsiteY58" fmla="*/ 618504 h 1284792"/>
              <a:gd name="connsiteX59" fmla="*/ 1266209 w 1287446"/>
              <a:gd name="connsiteY59" fmla="*/ 618504 h 1284792"/>
              <a:gd name="connsiteX60" fmla="*/ 1284792 w 1287446"/>
              <a:gd name="connsiteY60" fmla="*/ 637087 h 1284792"/>
              <a:gd name="connsiteX61" fmla="*/ 1284792 w 1287446"/>
              <a:gd name="connsiteY61" fmla="*/ 650358 h 1284792"/>
              <a:gd name="connsiteX62" fmla="*/ 1266209 w 1287446"/>
              <a:gd name="connsiteY62" fmla="*/ 668941 h 1284792"/>
              <a:gd name="connsiteX63" fmla="*/ 1136139 w 1287446"/>
              <a:gd name="connsiteY63" fmla="*/ 668941 h 1284792"/>
              <a:gd name="connsiteX64" fmla="*/ 1136139 w 1287446"/>
              <a:gd name="connsiteY64" fmla="*/ 737959 h 1284792"/>
              <a:gd name="connsiteX65" fmla="*/ 1266209 w 1287446"/>
              <a:gd name="connsiteY65" fmla="*/ 737959 h 1284792"/>
              <a:gd name="connsiteX66" fmla="*/ 1284792 w 1287446"/>
              <a:gd name="connsiteY66" fmla="*/ 756539 h 1284792"/>
              <a:gd name="connsiteX67" fmla="*/ 1284792 w 1287446"/>
              <a:gd name="connsiteY67" fmla="*/ 769813 h 1284792"/>
              <a:gd name="connsiteX68" fmla="*/ 1266209 w 1287446"/>
              <a:gd name="connsiteY68" fmla="*/ 788393 h 1284792"/>
              <a:gd name="connsiteX69" fmla="*/ 1136139 w 1287446"/>
              <a:gd name="connsiteY69" fmla="*/ 788393 h 1284792"/>
              <a:gd name="connsiteX70" fmla="*/ 1136139 w 1287446"/>
              <a:gd name="connsiteY70" fmla="*/ 857411 h 1284792"/>
              <a:gd name="connsiteX71" fmla="*/ 1266209 w 1287446"/>
              <a:gd name="connsiteY71" fmla="*/ 857411 h 1284792"/>
              <a:gd name="connsiteX72" fmla="*/ 1284792 w 1287446"/>
              <a:gd name="connsiteY72" fmla="*/ 875994 h 1284792"/>
              <a:gd name="connsiteX73" fmla="*/ 1284792 w 1287446"/>
              <a:gd name="connsiteY73" fmla="*/ 889265 h 1284792"/>
              <a:gd name="connsiteX74" fmla="*/ 1266209 w 1287446"/>
              <a:gd name="connsiteY74" fmla="*/ 907849 h 1284792"/>
              <a:gd name="connsiteX75" fmla="*/ 1136139 w 1287446"/>
              <a:gd name="connsiteY75" fmla="*/ 907849 h 1284792"/>
              <a:gd name="connsiteX76" fmla="*/ 1136139 w 1287446"/>
              <a:gd name="connsiteY76" fmla="*/ 1040575 h 1284792"/>
              <a:gd name="connsiteX77" fmla="*/ 1069774 w 1287446"/>
              <a:gd name="connsiteY77" fmla="*/ 1106937 h 1284792"/>
              <a:gd name="connsiteX78" fmla="*/ 907849 w 1287446"/>
              <a:gd name="connsiteY78" fmla="*/ 1106937 h 1284792"/>
              <a:gd name="connsiteX79" fmla="*/ 907849 w 1287446"/>
              <a:gd name="connsiteY79" fmla="*/ 1266209 h 1284792"/>
              <a:gd name="connsiteX80" fmla="*/ 889266 w 1287446"/>
              <a:gd name="connsiteY80" fmla="*/ 1284792 h 1284792"/>
              <a:gd name="connsiteX81" fmla="*/ 875995 w 1287446"/>
              <a:gd name="connsiteY81" fmla="*/ 1284792 h 1284792"/>
              <a:gd name="connsiteX82" fmla="*/ 857412 w 1287446"/>
              <a:gd name="connsiteY82" fmla="*/ 1266209 h 1284792"/>
              <a:gd name="connsiteX83" fmla="*/ 857412 w 1287446"/>
              <a:gd name="connsiteY83" fmla="*/ 1106937 h 1284792"/>
              <a:gd name="connsiteX84" fmla="*/ 788394 w 1287446"/>
              <a:gd name="connsiteY84" fmla="*/ 1106937 h 1284792"/>
              <a:gd name="connsiteX85" fmla="*/ 788394 w 1287446"/>
              <a:gd name="connsiteY85" fmla="*/ 1266209 h 1284792"/>
              <a:gd name="connsiteX86" fmla="*/ 769814 w 1287446"/>
              <a:gd name="connsiteY86" fmla="*/ 1284792 h 1284792"/>
              <a:gd name="connsiteX87" fmla="*/ 753886 w 1287446"/>
              <a:gd name="connsiteY87" fmla="*/ 1284792 h 1284792"/>
              <a:gd name="connsiteX88" fmla="*/ 735303 w 1287446"/>
              <a:gd name="connsiteY88" fmla="*/ 1266209 h 1284792"/>
              <a:gd name="connsiteX89" fmla="*/ 735303 w 1287446"/>
              <a:gd name="connsiteY89" fmla="*/ 1106937 h 1284792"/>
              <a:gd name="connsiteX90" fmla="*/ 666286 w 1287446"/>
              <a:gd name="connsiteY90" fmla="*/ 1106937 h 1284792"/>
              <a:gd name="connsiteX91" fmla="*/ 666286 w 1287446"/>
              <a:gd name="connsiteY91" fmla="*/ 1266209 h 1284792"/>
              <a:gd name="connsiteX92" fmla="*/ 647705 w 1287446"/>
              <a:gd name="connsiteY92" fmla="*/ 1284792 h 1284792"/>
              <a:gd name="connsiteX93" fmla="*/ 634431 w 1287446"/>
              <a:gd name="connsiteY93" fmla="*/ 1284792 h 1284792"/>
              <a:gd name="connsiteX94" fmla="*/ 615851 w 1287446"/>
              <a:gd name="connsiteY94" fmla="*/ 1266209 h 1284792"/>
              <a:gd name="connsiteX95" fmla="*/ 615851 w 1287446"/>
              <a:gd name="connsiteY95" fmla="*/ 1106937 h 1284792"/>
              <a:gd name="connsiteX96" fmla="*/ 546833 w 1287446"/>
              <a:gd name="connsiteY96" fmla="*/ 1106937 h 1284792"/>
              <a:gd name="connsiteX97" fmla="*/ 546833 w 1287446"/>
              <a:gd name="connsiteY97" fmla="*/ 1266209 h 1284792"/>
              <a:gd name="connsiteX98" fmla="*/ 528250 w 1287446"/>
              <a:gd name="connsiteY98" fmla="*/ 1284792 h 1284792"/>
              <a:gd name="connsiteX99" fmla="*/ 514979 w 1287446"/>
              <a:gd name="connsiteY99" fmla="*/ 1284792 h 1284792"/>
              <a:gd name="connsiteX100" fmla="*/ 496396 w 1287446"/>
              <a:gd name="connsiteY100" fmla="*/ 1266209 h 1284792"/>
              <a:gd name="connsiteX101" fmla="*/ 496396 w 1287446"/>
              <a:gd name="connsiteY101" fmla="*/ 1106937 h 1284792"/>
              <a:gd name="connsiteX102" fmla="*/ 427378 w 1287446"/>
              <a:gd name="connsiteY102" fmla="*/ 1106937 h 1284792"/>
              <a:gd name="connsiteX103" fmla="*/ 427378 w 1287446"/>
              <a:gd name="connsiteY103" fmla="*/ 1266209 h 1284792"/>
              <a:gd name="connsiteX104" fmla="*/ 408798 w 1287446"/>
              <a:gd name="connsiteY104" fmla="*/ 1284792 h 1284792"/>
              <a:gd name="connsiteX105" fmla="*/ 395523 w 1287446"/>
              <a:gd name="connsiteY105" fmla="*/ 1284792 h 1284792"/>
              <a:gd name="connsiteX106" fmla="*/ 376943 w 1287446"/>
              <a:gd name="connsiteY106" fmla="*/ 1266209 h 1284792"/>
              <a:gd name="connsiteX107" fmla="*/ 376943 w 1287446"/>
              <a:gd name="connsiteY107" fmla="*/ 1106937 h 1284792"/>
              <a:gd name="connsiteX108" fmla="*/ 225634 w 1287446"/>
              <a:gd name="connsiteY108" fmla="*/ 1106937 h 1284792"/>
              <a:gd name="connsiteX109" fmla="*/ 159272 w 1287446"/>
              <a:gd name="connsiteY109" fmla="*/ 1040575 h 1284792"/>
              <a:gd name="connsiteX110" fmla="*/ 159272 w 1287446"/>
              <a:gd name="connsiteY110" fmla="*/ 907849 h 1284792"/>
              <a:gd name="connsiteX111" fmla="*/ 18580 w 1287446"/>
              <a:gd name="connsiteY111" fmla="*/ 907849 h 1284792"/>
              <a:gd name="connsiteX112" fmla="*/ 0 w 1287446"/>
              <a:gd name="connsiteY112" fmla="*/ 889265 h 1284792"/>
              <a:gd name="connsiteX113" fmla="*/ 0 w 1287446"/>
              <a:gd name="connsiteY113" fmla="*/ 875994 h 1284792"/>
              <a:gd name="connsiteX114" fmla="*/ 18580 w 1287446"/>
              <a:gd name="connsiteY114" fmla="*/ 857411 h 1284792"/>
              <a:gd name="connsiteX115" fmla="*/ 159272 w 1287446"/>
              <a:gd name="connsiteY115" fmla="*/ 857411 h 1284792"/>
              <a:gd name="connsiteX116" fmla="*/ 159272 w 1287446"/>
              <a:gd name="connsiteY116" fmla="*/ 788393 h 1284792"/>
              <a:gd name="connsiteX117" fmla="*/ 18580 w 1287446"/>
              <a:gd name="connsiteY117" fmla="*/ 788393 h 1284792"/>
              <a:gd name="connsiteX118" fmla="*/ 0 w 1287446"/>
              <a:gd name="connsiteY118" fmla="*/ 769813 h 1284792"/>
              <a:gd name="connsiteX119" fmla="*/ 0 w 1287446"/>
              <a:gd name="connsiteY119" fmla="*/ 756539 h 1284792"/>
              <a:gd name="connsiteX120" fmla="*/ 18580 w 1287446"/>
              <a:gd name="connsiteY120" fmla="*/ 737959 h 1284792"/>
              <a:gd name="connsiteX121" fmla="*/ 159272 w 1287446"/>
              <a:gd name="connsiteY121" fmla="*/ 737959 h 1284792"/>
              <a:gd name="connsiteX122" fmla="*/ 159272 w 1287446"/>
              <a:gd name="connsiteY122" fmla="*/ 668941 h 1284792"/>
              <a:gd name="connsiteX123" fmla="*/ 18580 w 1287446"/>
              <a:gd name="connsiteY123" fmla="*/ 668941 h 1284792"/>
              <a:gd name="connsiteX124" fmla="*/ 0 w 1287446"/>
              <a:gd name="connsiteY124" fmla="*/ 650358 h 1284792"/>
              <a:gd name="connsiteX125" fmla="*/ 0 w 1287446"/>
              <a:gd name="connsiteY125" fmla="*/ 637087 h 1284792"/>
              <a:gd name="connsiteX126" fmla="*/ 18580 w 1287446"/>
              <a:gd name="connsiteY126" fmla="*/ 615850 h 1284792"/>
              <a:gd name="connsiteX127" fmla="*/ 159272 w 1287446"/>
              <a:gd name="connsiteY127" fmla="*/ 615850 h 1284792"/>
              <a:gd name="connsiteX128" fmla="*/ 159272 w 1287446"/>
              <a:gd name="connsiteY128" fmla="*/ 546833 h 1284792"/>
              <a:gd name="connsiteX129" fmla="*/ 18580 w 1287446"/>
              <a:gd name="connsiteY129" fmla="*/ 546833 h 1284792"/>
              <a:gd name="connsiteX130" fmla="*/ 0 w 1287446"/>
              <a:gd name="connsiteY130" fmla="*/ 528250 h 1284792"/>
              <a:gd name="connsiteX131" fmla="*/ 0 w 1287446"/>
              <a:gd name="connsiteY131" fmla="*/ 514978 h 1284792"/>
              <a:gd name="connsiteX132" fmla="*/ 18580 w 1287446"/>
              <a:gd name="connsiteY132" fmla="*/ 496395 h 1284792"/>
              <a:gd name="connsiteX133" fmla="*/ 159272 w 1287446"/>
              <a:gd name="connsiteY133" fmla="*/ 496395 h 1284792"/>
              <a:gd name="connsiteX134" fmla="*/ 159272 w 1287446"/>
              <a:gd name="connsiteY134" fmla="*/ 427378 h 1284792"/>
              <a:gd name="connsiteX135" fmla="*/ 18580 w 1287446"/>
              <a:gd name="connsiteY135" fmla="*/ 427378 h 1284792"/>
              <a:gd name="connsiteX136" fmla="*/ 0 w 1287446"/>
              <a:gd name="connsiteY136" fmla="*/ 408797 h 1284792"/>
              <a:gd name="connsiteX137" fmla="*/ 0 w 1287446"/>
              <a:gd name="connsiteY137" fmla="*/ 395523 h 1284792"/>
              <a:gd name="connsiteX138" fmla="*/ 18580 w 1287446"/>
              <a:gd name="connsiteY138" fmla="*/ 376943 h 1284792"/>
              <a:gd name="connsiteX139" fmla="*/ 159272 w 1287446"/>
              <a:gd name="connsiteY139" fmla="*/ 376943 h 1284792"/>
              <a:gd name="connsiteX140" fmla="*/ 159272 w 1287446"/>
              <a:gd name="connsiteY140" fmla="*/ 241561 h 1284792"/>
              <a:gd name="connsiteX141" fmla="*/ 225634 w 1287446"/>
              <a:gd name="connsiteY141" fmla="*/ 175199 h 1284792"/>
              <a:gd name="connsiteX142" fmla="*/ 379596 w 1287446"/>
              <a:gd name="connsiteY142" fmla="*/ 175199 h 1284792"/>
              <a:gd name="connsiteX143" fmla="*/ 379596 w 1287446"/>
              <a:gd name="connsiteY143" fmla="*/ 18580 h 1284792"/>
              <a:gd name="connsiteX144" fmla="*/ 398179 w 1287446"/>
              <a:gd name="connsiteY144" fmla="*/ 0 h 128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287446" h="1284792">
                <a:moveTo>
                  <a:pt x="525182" y="557304"/>
                </a:moveTo>
                <a:lnTo>
                  <a:pt x="570711" y="705589"/>
                </a:lnTo>
                <a:lnTo>
                  <a:pt x="480127" y="705589"/>
                </a:lnTo>
                <a:close/>
                <a:moveTo>
                  <a:pt x="798817" y="450383"/>
                </a:moveTo>
                <a:lnTo>
                  <a:pt x="798817" y="862877"/>
                </a:lnTo>
                <a:lnTo>
                  <a:pt x="926561" y="862877"/>
                </a:lnTo>
                <a:lnTo>
                  <a:pt x="926561" y="450383"/>
                </a:lnTo>
                <a:close/>
                <a:moveTo>
                  <a:pt x="457230" y="450383"/>
                </a:moveTo>
                <a:lnTo>
                  <a:pt x="302193" y="862877"/>
                </a:lnTo>
                <a:lnTo>
                  <a:pt x="432336" y="862877"/>
                </a:lnTo>
                <a:lnTo>
                  <a:pt x="452443" y="794784"/>
                </a:lnTo>
                <a:lnTo>
                  <a:pt x="597151" y="794784"/>
                </a:lnTo>
                <a:lnTo>
                  <a:pt x="617789" y="862877"/>
                </a:lnTo>
                <a:lnTo>
                  <a:pt x="751265" y="862877"/>
                </a:lnTo>
                <a:lnTo>
                  <a:pt x="596264" y="450383"/>
                </a:lnTo>
                <a:close/>
                <a:moveTo>
                  <a:pt x="398179" y="0"/>
                </a:moveTo>
                <a:lnTo>
                  <a:pt x="411451" y="0"/>
                </a:lnTo>
                <a:cubicBezTo>
                  <a:pt x="422069" y="0"/>
                  <a:pt x="430034" y="7962"/>
                  <a:pt x="430034" y="18580"/>
                </a:cubicBezTo>
                <a:lnTo>
                  <a:pt x="430034" y="175199"/>
                </a:lnTo>
                <a:lnTo>
                  <a:pt x="499052" y="175199"/>
                </a:lnTo>
                <a:lnTo>
                  <a:pt x="499052" y="18580"/>
                </a:lnTo>
                <a:cubicBezTo>
                  <a:pt x="499052" y="7962"/>
                  <a:pt x="507014" y="0"/>
                  <a:pt x="517632" y="0"/>
                </a:cubicBezTo>
                <a:lnTo>
                  <a:pt x="530906" y="0"/>
                </a:lnTo>
                <a:cubicBezTo>
                  <a:pt x="541524" y="0"/>
                  <a:pt x="549486" y="7962"/>
                  <a:pt x="549486" y="18580"/>
                </a:cubicBezTo>
                <a:lnTo>
                  <a:pt x="549486" y="175199"/>
                </a:lnTo>
                <a:lnTo>
                  <a:pt x="618504" y="175199"/>
                </a:lnTo>
                <a:lnTo>
                  <a:pt x="618504" y="18580"/>
                </a:lnTo>
                <a:cubicBezTo>
                  <a:pt x="618504" y="7962"/>
                  <a:pt x="626469" y="0"/>
                  <a:pt x="637087" y="0"/>
                </a:cubicBezTo>
                <a:lnTo>
                  <a:pt x="650358" y="0"/>
                </a:lnTo>
                <a:cubicBezTo>
                  <a:pt x="660976" y="0"/>
                  <a:pt x="668941" y="7962"/>
                  <a:pt x="668941" y="18580"/>
                </a:cubicBezTo>
                <a:lnTo>
                  <a:pt x="668941" y="175199"/>
                </a:lnTo>
                <a:lnTo>
                  <a:pt x="737959" y="175199"/>
                </a:lnTo>
                <a:lnTo>
                  <a:pt x="737959" y="18580"/>
                </a:lnTo>
                <a:cubicBezTo>
                  <a:pt x="737959" y="7962"/>
                  <a:pt x="745921" y="0"/>
                  <a:pt x="756540" y="0"/>
                </a:cubicBezTo>
                <a:lnTo>
                  <a:pt x="769814" y="0"/>
                </a:lnTo>
                <a:cubicBezTo>
                  <a:pt x="780432" y="0"/>
                  <a:pt x="791050" y="7962"/>
                  <a:pt x="791050" y="18580"/>
                </a:cubicBezTo>
                <a:lnTo>
                  <a:pt x="791050" y="175199"/>
                </a:lnTo>
                <a:lnTo>
                  <a:pt x="860068" y="175199"/>
                </a:lnTo>
                <a:lnTo>
                  <a:pt x="860068" y="18580"/>
                </a:lnTo>
                <a:cubicBezTo>
                  <a:pt x="860068" y="7962"/>
                  <a:pt x="868030" y="0"/>
                  <a:pt x="878648" y="0"/>
                </a:cubicBezTo>
                <a:lnTo>
                  <a:pt x="891922" y="0"/>
                </a:lnTo>
                <a:cubicBezTo>
                  <a:pt x="902540" y="0"/>
                  <a:pt x="910502" y="7962"/>
                  <a:pt x="910502" y="18580"/>
                </a:cubicBezTo>
                <a:lnTo>
                  <a:pt x="910502" y="175199"/>
                </a:lnTo>
                <a:lnTo>
                  <a:pt x="1072430" y="175199"/>
                </a:lnTo>
                <a:cubicBezTo>
                  <a:pt x="1109593" y="175199"/>
                  <a:pt x="1138792" y="204397"/>
                  <a:pt x="1138792" y="241561"/>
                </a:cubicBezTo>
                <a:lnTo>
                  <a:pt x="1138792" y="376943"/>
                </a:lnTo>
                <a:lnTo>
                  <a:pt x="1268865" y="376943"/>
                </a:lnTo>
                <a:cubicBezTo>
                  <a:pt x="1279483" y="376943"/>
                  <a:pt x="1287446" y="384905"/>
                  <a:pt x="1287446" y="395523"/>
                </a:cubicBezTo>
                <a:lnTo>
                  <a:pt x="1287446" y="408797"/>
                </a:lnTo>
                <a:cubicBezTo>
                  <a:pt x="1287446" y="419415"/>
                  <a:pt x="1279483" y="427378"/>
                  <a:pt x="1268865" y="427378"/>
                </a:cubicBezTo>
                <a:lnTo>
                  <a:pt x="1268865" y="430033"/>
                </a:lnTo>
                <a:lnTo>
                  <a:pt x="1136139" y="430033"/>
                </a:lnTo>
                <a:lnTo>
                  <a:pt x="1136139" y="499051"/>
                </a:lnTo>
                <a:lnTo>
                  <a:pt x="1266209" y="499051"/>
                </a:lnTo>
                <a:cubicBezTo>
                  <a:pt x="1276827" y="499051"/>
                  <a:pt x="1284792" y="507013"/>
                  <a:pt x="1284792" y="517631"/>
                </a:cubicBezTo>
                <a:lnTo>
                  <a:pt x="1284792" y="530906"/>
                </a:lnTo>
                <a:cubicBezTo>
                  <a:pt x="1284792" y="541524"/>
                  <a:pt x="1276827" y="549486"/>
                  <a:pt x="1266209" y="549486"/>
                </a:cubicBezTo>
                <a:lnTo>
                  <a:pt x="1136139" y="549486"/>
                </a:lnTo>
                <a:lnTo>
                  <a:pt x="1136139" y="618504"/>
                </a:lnTo>
                <a:lnTo>
                  <a:pt x="1266209" y="618504"/>
                </a:lnTo>
                <a:cubicBezTo>
                  <a:pt x="1276827" y="618504"/>
                  <a:pt x="1284792" y="626469"/>
                  <a:pt x="1284792" y="637087"/>
                </a:cubicBezTo>
                <a:lnTo>
                  <a:pt x="1284792" y="650358"/>
                </a:lnTo>
                <a:cubicBezTo>
                  <a:pt x="1284792" y="660976"/>
                  <a:pt x="1276827" y="668941"/>
                  <a:pt x="1266209" y="668941"/>
                </a:cubicBezTo>
                <a:lnTo>
                  <a:pt x="1136139" y="668941"/>
                </a:lnTo>
                <a:lnTo>
                  <a:pt x="1136139" y="737959"/>
                </a:lnTo>
                <a:lnTo>
                  <a:pt x="1266209" y="737959"/>
                </a:lnTo>
                <a:cubicBezTo>
                  <a:pt x="1276827" y="737959"/>
                  <a:pt x="1284792" y="745921"/>
                  <a:pt x="1284792" y="756539"/>
                </a:cubicBezTo>
                <a:lnTo>
                  <a:pt x="1284792" y="769813"/>
                </a:lnTo>
                <a:cubicBezTo>
                  <a:pt x="1284792" y="780431"/>
                  <a:pt x="1276827" y="788393"/>
                  <a:pt x="1266209" y="788393"/>
                </a:cubicBezTo>
                <a:lnTo>
                  <a:pt x="1136139" y="788393"/>
                </a:lnTo>
                <a:lnTo>
                  <a:pt x="1136139" y="857411"/>
                </a:lnTo>
                <a:lnTo>
                  <a:pt x="1266209" y="857411"/>
                </a:lnTo>
                <a:cubicBezTo>
                  <a:pt x="1276827" y="857411"/>
                  <a:pt x="1284792" y="865376"/>
                  <a:pt x="1284792" y="875994"/>
                </a:cubicBezTo>
                <a:lnTo>
                  <a:pt x="1284792" y="889265"/>
                </a:lnTo>
                <a:cubicBezTo>
                  <a:pt x="1284792" y="899884"/>
                  <a:pt x="1276827" y="907849"/>
                  <a:pt x="1266209" y="907849"/>
                </a:cubicBezTo>
                <a:lnTo>
                  <a:pt x="1136139" y="907849"/>
                </a:lnTo>
                <a:lnTo>
                  <a:pt x="1136139" y="1040575"/>
                </a:lnTo>
                <a:cubicBezTo>
                  <a:pt x="1136139" y="1077738"/>
                  <a:pt x="1106937" y="1106937"/>
                  <a:pt x="1069774" y="1106937"/>
                </a:cubicBezTo>
                <a:lnTo>
                  <a:pt x="907849" y="1106937"/>
                </a:lnTo>
                <a:lnTo>
                  <a:pt x="907849" y="1266209"/>
                </a:lnTo>
                <a:cubicBezTo>
                  <a:pt x="907849" y="1276827"/>
                  <a:pt x="899884" y="1284792"/>
                  <a:pt x="889266" y="1284792"/>
                </a:cubicBezTo>
                <a:lnTo>
                  <a:pt x="875995" y="1284792"/>
                </a:lnTo>
                <a:cubicBezTo>
                  <a:pt x="865377" y="1284792"/>
                  <a:pt x="857412" y="1276827"/>
                  <a:pt x="857412" y="1266209"/>
                </a:cubicBezTo>
                <a:lnTo>
                  <a:pt x="857412" y="1106937"/>
                </a:lnTo>
                <a:lnTo>
                  <a:pt x="788394" y="1106937"/>
                </a:lnTo>
                <a:lnTo>
                  <a:pt x="788394" y="1266209"/>
                </a:lnTo>
                <a:cubicBezTo>
                  <a:pt x="788394" y="1276827"/>
                  <a:pt x="780432" y="1284792"/>
                  <a:pt x="769814" y="1284792"/>
                </a:cubicBezTo>
                <a:lnTo>
                  <a:pt x="753886" y="1284792"/>
                </a:lnTo>
                <a:cubicBezTo>
                  <a:pt x="743268" y="1284792"/>
                  <a:pt x="735303" y="1276827"/>
                  <a:pt x="735303" y="1266209"/>
                </a:cubicBezTo>
                <a:lnTo>
                  <a:pt x="735303" y="1106937"/>
                </a:lnTo>
                <a:lnTo>
                  <a:pt x="666286" y="1106937"/>
                </a:lnTo>
                <a:lnTo>
                  <a:pt x="666286" y="1266209"/>
                </a:lnTo>
                <a:cubicBezTo>
                  <a:pt x="666286" y="1276827"/>
                  <a:pt x="658323" y="1284792"/>
                  <a:pt x="647705" y="1284792"/>
                </a:cubicBezTo>
                <a:lnTo>
                  <a:pt x="634431" y="1284792"/>
                </a:lnTo>
                <a:cubicBezTo>
                  <a:pt x="623813" y="1284792"/>
                  <a:pt x="615851" y="1276827"/>
                  <a:pt x="615851" y="1266209"/>
                </a:cubicBezTo>
                <a:lnTo>
                  <a:pt x="615851" y="1106937"/>
                </a:lnTo>
                <a:lnTo>
                  <a:pt x="546833" y="1106937"/>
                </a:lnTo>
                <a:lnTo>
                  <a:pt x="546833" y="1266209"/>
                </a:lnTo>
                <a:cubicBezTo>
                  <a:pt x="546833" y="1276827"/>
                  <a:pt x="538868" y="1284792"/>
                  <a:pt x="528250" y="1284792"/>
                </a:cubicBezTo>
                <a:lnTo>
                  <a:pt x="514979" y="1284792"/>
                </a:lnTo>
                <a:cubicBezTo>
                  <a:pt x="504361" y="1284792"/>
                  <a:pt x="496396" y="1276827"/>
                  <a:pt x="496396" y="1266209"/>
                </a:cubicBezTo>
                <a:lnTo>
                  <a:pt x="496396" y="1106937"/>
                </a:lnTo>
                <a:lnTo>
                  <a:pt x="427378" y="1106937"/>
                </a:lnTo>
                <a:lnTo>
                  <a:pt x="427378" y="1266209"/>
                </a:lnTo>
                <a:cubicBezTo>
                  <a:pt x="427378" y="1276827"/>
                  <a:pt x="419416" y="1284792"/>
                  <a:pt x="408798" y="1284792"/>
                </a:cubicBezTo>
                <a:lnTo>
                  <a:pt x="395523" y="1284792"/>
                </a:lnTo>
                <a:cubicBezTo>
                  <a:pt x="384905" y="1284792"/>
                  <a:pt x="376943" y="1276827"/>
                  <a:pt x="376943" y="1266209"/>
                </a:cubicBezTo>
                <a:lnTo>
                  <a:pt x="376943" y="1106937"/>
                </a:lnTo>
                <a:lnTo>
                  <a:pt x="225634" y="1106937"/>
                </a:lnTo>
                <a:cubicBezTo>
                  <a:pt x="188470" y="1106937"/>
                  <a:pt x="159272" y="1077738"/>
                  <a:pt x="159272" y="1040575"/>
                </a:cubicBezTo>
                <a:lnTo>
                  <a:pt x="159272" y="907849"/>
                </a:lnTo>
                <a:lnTo>
                  <a:pt x="18580" y="907849"/>
                </a:lnTo>
                <a:cubicBezTo>
                  <a:pt x="7962" y="907849"/>
                  <a:pt x="0" y="899884"/>
                  <a:pt x="0" y="889265"/>
                </a:cubicBezTo>
                <a:lnTo>
                  <a:pt x="0" y="875994"/>
                </a:lnTo>
                <a:cubicBezTo>
                  <a:pt x="0" y="865376"/>
                  <a:pt x="7962" y="857411"/>
                  <a:pt x="18580" y="857411"/>
                </a:cubicBezTo>
                <a:lnTo>
                  <a:pt x="159272" y="857411"/>
                </a:lnTo>
                <a:lnTo>
                  <a:pt x="159272" y="788393"/>
                </a:lnTo>
                <a:lnTo>
                  <a:pt x="18580" y="788393"/>
                </a:lnTo>
                <a:cubicBezTo>
                  <a:pt x="7962" y="788393"/>
                  <a:pt x="0" y="780431"/>
                  <a:pt x="0" y="769813"/>
                </a:cubicBezTo>
                <a:lnTo>
                  <a:pt x="0" y="756539"/>
                </a:lnTo>
                <a:cubicBezTo>
                  <a:pt x="0" y="745921"/>
                  <a:pt x="7962" y="737959"/>
                  <a:pt x="18580" y="737959"/>
                </a:cubicBezTo>
                <a:lnTo>
                  <a:pt x="159272" y="737959"/>
                </a:lnTo>
                <a:lnTo>
                  <a:pt x="159272" y="668941"/>
                </a:lnTo>
                <a:lnTo>
                  <a:pt x="18580" y="668941"/>
                </a:lnTo>
                <a:cubicBezTo>
                  <a:pt x="7962" y="668941"/>
                  <a:pt x="0" y="660976"/>
                  <a:pt x="0" y="650358"/>
                </a:cubicBezTo>
                <a:lnTo>
                  <a:pt x="0" y="637087"/>
                </a:lnTo>
                <a:cubicBezTo>
                  <a:pt x="0" y="626469"/>
                  <a:pt x="7962" y="618504"/>
                  <a:pt x="18580" y="615850"/>
                </a:cubicBezTo>
                <a:lnTo>
                  <a:pt x="159272" y="615850"/>
                </a:lnTo>
                <a:lnTo>
                  <a:pt x="159272" y="546833"/>
                </a:lnTo>
                <a:lnTo>
                  <a:pt x="18580" y="546833"/>
                </a:lnTo>
                <a:cubicBezTo>
                  <a:pt x="7962" y="546833"/>
                  <a:pt x="0" y="538868"/>
                  <a:pt x="0" y="528250"/>
                </a:cubicBezTo>
                <a:lnTo>
                  <a:pt x="0" y="514978"/>
                </a:lnTo>
                <a:cubicBezTo>
                  <a:pt x="0" y="504360"/>
                  <a:pt x="7962" y="496395"/>
                  <a:pt x="18580" y="496395"/>
                </a:cubicBezTo>
                <a:lnTo>
                  <a:pt x="159272" y="496395"/>
                </a:lnTo>
                <a:lnTo>
                  <a:pt x="159272" y="427378"/>
                </a:lnTo>
                <a:lnTo>
                  <a:pt x="18580" y="427378"/>
                </a:lnTo>
                <a:cubicBezTo>
                  <a:pt x="7962" y="427378"/>
                  <a:pt x="0" y="419415"/>
                  <a:pt x="0" y="408797"/>
                </a:cubicBezTo>
                <a:lnTo>
                  <a:pt x="0" y="395523"/>
                </a:lnTo>
                <a:cubicBezTo>
                  <a:pt x="0" y="384905"/>
                  <a:pt x="7962" y="376943"/>
                  <a:pt x="18580" y="376943"/>
                </a:cubicBezTo>
                <a:lnTo>
                  <a:pt x="159272" y="376943"/>
                </a:lnTo>
                <a:lnTo>
                  <a:pt x="159272" y="241561"/>
                </a:lnTo>
                <a:cubicBezTo>
                  <a:pt x="159272" y="207053"/>
                  <a:pt x="188470" y="175199"/>
                  <a:pt x="225634" y="175199"/>
                </a:cubicBezTo>
                <a:lnTo>
                  <a:pt x="379596" y="175199"/>
                </a:lnTo>
                <a:lnTo>
                  <a:pt x="379596" y="18580"/>
                </a:lnTo>
                <a:cubicBezTo>
                  <a:pt x="379596" y="7962"/>
                  <a:pt x="387561" y="0"/>
                  <a:pt x="39817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07" name="Chart 1">
            <a:extLst>
              <a:ext uri="{FF2B5EF4-FFF2-40B4-BE49-F238E27FC236}">
                <a16:creationId xmlns:a16="http://schemas.microsoft.com/office/drawing/2014/main" id="{47BC0D21-4289-479A-AE06-ACC92D2E0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725161"/>
              </p:ext>
            </p:extLst>
          </p:nvPr>
        </p:nvGraphicFramePr>
        <p:xfrm>
          <a:off x="790728" y="2106308"/>
          <a:ext cx="10822597" cy="430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8" name="Group 2">
            <a:extLst>
              <a:ext uri="{FF2B5EF4-FFF2-40B4-BE49-F238E27FC236}">
                <a16:creationId xmlns:a16="http://schemas.microsoft.com/office/drawing/2014/main" id="{1E50CA23-A3F5-4DDA-80B9-A6CCA7D10FB5}"/>
              </a:ext>
            </a:extLst>
          </p:cNvPr>
          <p:cNvGrpSpPr/>
          <p:nvPr/>
        </p:nvGrpSpPr>
        <p:grpSpPr>
          <a:xfrm>
            <a:off x="1541258" y="3917754"/>
            <a:ext cx="1195142" cy="1066537"/>
            <a:chOff x="1578203" y="4126533"/>
            <a:chExt cx="1195142" cy="106653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6CA9C4B-9FAF-4540-8543-E9DD141F34A4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95F098E-A1E9-48E0-B5D0-81423884C4EB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1</a:t>
              </a:r>
            </a:p>
          </p:txBody>
        </p:sp>
      </p:grpSp>
      <p:grpSp>
        <p:nvGrpSpPr>
          <p:cNvPr id="111" name="Group 5">
            <a:extLst>
              <a:ext uri="{FF2B5EF4-FFF2-40B4-BE49-F238E27FC236}">
                <a16:creationId xmlns:a16="http://schemas.microsoft.com/office/drawing/2014/main" id="{81BD2A8E-710F-448F-9BAA-285396B3A5F7}"/>
              </a:ext>
            </a:extLst>
          </p:cNvPr>
          <p:cNvGrpSpPr/>
          <p:nvPr/>
        </p:nvGrpSpPr>
        <p:grpSpPr>
          <a:xfrm>
            <a:off x="4938098" y="3104828"/>
            <a:ext cx="1195142" cy="1066537"/>
            <a:chOff x="1578203" y="4126533"/>
            <a:chExt cx="1195142" cy="1066537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F079759-7A80-4F17-8A81-BFFF93228083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806A311-E812-486F-8DE6-2526177CFF3D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3</a:t>
              </a:r>
            </a:p>
          </p:txBody>
        </p:sp>
      </p:grpSp>
      <p:grpSp>
        <p:nvGrpSpPr>
          <p:cNvPr id="114" name="Group 8">
            <a:extLst>
              <a:ext uri="{FF2B5EF4-FFF2-40B4-BE49-F238E27FC236}">
                <a16:creationId xmlns:a16="http://schemas.microsoft.com/office/drawing/2014/main" id="{7175AFE5-1E66-4666-ACE6-9BDF61CE6618}"/>
              </a:ext>
            </a:extLst>
          </p:cNvPr>
          <p:cNvGrpSpPr/>
          <p:nvPr/>
        </p:nvGrpSpPr>
        <p:grpSpPr>
          <a:xfrm>
            <a:off x="3239678" y="3511292"/>
            <a:ext cx="1195142" cy="1066537"/>
            <a:chOff x="1578203" y="4126533"/>
            <a:chExt cx="1195142" cy="1066537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FF5E933-03CA-450E-9B3A-AD8930613BE1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EDD3B59-5A36-44BF-A631-76E19220F758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2</a:t>
              </a:r>
            </a:p>
          </p:txBody>
        </p:sp>
      </p:grpSp>
      <p:grpSp>
        <p:nvGrpSpPr>
          <p:cNvPr id="117" name="Group 11">
            <a:extLst>
              <a:ext uri="{FF2B5EF4-FFF2-40B4-BE49-F238E27FC236}">
                <a16:creationId xmlns:a16="http://schemas.microsoft.com/office/drawing/2014/main" id="{8E969D89-84EB-4226-88B7-266976C39871}"/>
              </a:ext>
            </a:extLst>
          </p:cNvPr>
          <p:cNvGrpSpPr/>
          <p:nvPr/>
        </p:nvGrpSpPr>
        <p:grpSpPr>
          <a:xfrm>
            <a:off x="6636518" y="2698364"/>
            <a:ext cx="1195142" cy="1066537"/>
            <a:chOff x="1578203" y="4126533"/>
            <a:chExt cx="1195142" cy="106653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9264AD4-07ED-48AA-A125-9875EA8ED52F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CBF80BB-0748-4A69-9B12-27715B31A337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Option4</a:t>
              </a:r>
            </a:p>
          </p:txBody>
        </p:sp>
      </p:grpSp>
      <p:grpSp>
        <p:nvGrpSpPr>
          <p:cNvPr id="120" name="Group 14">
            <a:extLst>
              <a:ext uri="{FF2B5EF4-FFF2-40B4-BE49-F238E27FC236}">
                <a16:creationId xmlns:a16="http://schemas.microsoft.com/office/drawing/2014/main" id="{36389EC5-34B1-40BA-9710-5D788C8724B3}"/>
              </a:ext>
            </a:extLst>
          </p:cNvPr>
          <p:cNvGrpSpPr/>
          <p:nvPr/>
        </p:nvGrpSpPr>
        <p:grpSpPr>
          <a:xfrm>
            <a:off x="8334938" y="2291900"/>
            <a:ext cx="1195142" cy="1066537"/>
            <a:chOff x="1578203" y="4126533"/>
            <a:chExt cx="1195142" cy="1066537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4660D75-68D5-4078-9C29-297EFBF012F1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E9E0875-8EC2-4330-9F64-71C9C32D60A5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5</a:t>
              </a:r>
            </a:p>
          </p:txBody>
        </p:sp>
      </p:grpSp>
      <p:grpSp>
        <p:nvGrpSpPr>
          <p:cNvPr id="123" name="Group 17">
            <a:extLst>
              <a:ext uri="{FF2B5EF4-FFF2-40B4-BE49-F238E27FC236}">
                <a16:creationId xmlns:a16="http://schemas.microsoft.com/office/drawing/2014/main" id="{511EB803-171A-4CC4-B61E-39CA8D6CA73B}"/>
              </a:ext>
            </a:extLst>
          </p:cNvPr>
          <p:cNvGrpSpPr/>
          <p:nvPr/>
        </p:nvGrpSpPr>
        <p:grpSpPr>
          <a:xfrm>
            <a:off x="10033356" y="1885436"/>
            <a:ext cx="1195142" cy="1066537"/>
            <a:chOff x="1578203" y="4126533"/>
            <a:chExt cx="1195142" cy="1066537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AA6C108-3BC2-4739-81D0-05AD087FDA9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FAD624C-EF86-419C-9CC4-19A089F22D45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6</a:t>
              </a:r>
            </a:p>
          </p:txBody>
        </p:sp>
      </p:grpSp>
      <p:sp>
        <p:nvSpPr>
          <p:cNvPr id="126" name="Rounded Rectangle 32">
            <a:extLst>
              <a:ext uri="{FF2B5EF4-FFF2-40B4-BE49-F238E27FC236}">
                <a16:creationId xmlns:a16="http://schemas.microsoft.com/office/drawing/2014/main" id="{31FA24CC-2D95-4BA3-BC31-A403A76A1724}"/>
              </a:ext>
            </a:extLst>
          </p:cNvPr>
          <p:cNvSpPr/>
          <p:nvPr/>
        </p:nvSpPr>
        <p:spPr>
          <a:xfrm>
            <a:off x="7053986" y="492018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Rectangle 16">
            <a:extLst>
              <a:ext uri="{FF2B5EF4-FFF2-40B4-BE49-F238E27FC236}">
                <a16:creationId xmlns:a16="http://schemas.microsoft.com/office/drawing/2014/main" id="{E96BC1D9-6BCC-4D7E-85B7-8B6272BCC6E5}"/>
              </a:ext>
            </a:extLst>
          </p:cNvPr>
          <p:cNvSpPr/>
          <p:nvPr/>
        </p:nvSpPr>
        <p:spPr>
          <a:xfrm rot="2700000">
            <a:off x="8797908" y="462682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Rectangle 9">
            <a:extLst>
              <a:ext uri="{FF2B5EF4-FFF2-40B4-BE49-F238E27FC236}">
                <a16:creationId xmlns:a16="http://schemas.microsoft.com/office/drawing/2014/main" id="{23A09148-C101-41A4-AF1A-DCBD23DEAA77}"/>
              </a:ext>
            </a:extLst>
          </p:cNvPr>
          <p:cNvSpPr/>
          <p:nvPr/>
        </p:nvSpPr>
        <p:spPr>
          <a:xfrm>
            <a:off x="3674206" y="546531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9" name="Frame 17">
            <a:extLst>
              <a:ext uri="{FF2B5EF4-FFF2-40B4-BE49-F238E27FC236}">
                <a16:creationId xmlns:a16="http://schemas.microsoft.com/office/drawing/2014/main" id="{44F6CC76-9CF3-46E8-A6C9-AB96620D4BC9}"/>
              </a:ext>
            </a:extLst>
          </p:cNvPr>
          <p:cNvSpPr/>
          <p:nvPr/>
        </p:nvSpPr>
        <p:spPr>
          <a:xfrm>
            <a:off x="1979612" y="569574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5">
            <a:extLst>
              <a:ext uri="{FF2B5EF4-FFF2-40B4-BE49-F238E27FC236}">
                <a16:creationId xmlns:a16="http://schemas.microsoft.com/office/drawing/2014/main" id="{01D37A8B-0E3D-4C83-BCB2-7EF5B1A48F50}"/>
              </a:ext>
            </a:extLst>
          </p:cNvPr>
          <p:cNvSpPr/>
          <p:nvPr/>
        </p:nvSpPr>
        <p:spPr>
          <a:xfrm flipH="1">
            <a:off x="5269301" y="5164841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1" name="자유형 151">
            <a:extLst>
              <a:ext uri="{FF2B5EF4-FFF2-40B4-BE49-F238E27FC236}">
                <a16:creationId xmlns:a16="http://schemas.microsoft.com/office/drawing/2014/main" id="{A45DD45E-FC68-4C2F-BC3A-D2CB3DECCFC7}"/>
              </a:ext>
            </a:extLst>
          </p:cNvPr>
          <p:cNvSpPr/>
          <p:nvPr/>
        </p:nvSpPr>
        <p:spPr>
          <a:xfrm>
            <a:off x="10443624" y="4356476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2" name="Rectangle 26">
            <a:extLst>
              <a:ext uri="{FF2B5EF4-FFF2-40B4-BE49-F238E27FC236}">
                <a16:creationId xmlns:a16="http://schemas.microsoft.com/office/drawing/2014/main" id="{531E8680-29DA-48A3-A9A0-E15CCAA7C34F}"/>
              </a:ext>
            </a:extLst>
          </p:cNvPr>
          <p:cNvSpPr/>
          <p:nvPr/>
        </p:nvSpPr>
        <p:spPr>
          <a:xfrm>
            <a:off x="1621032" y="5036457"/>
            <a:ext cx="994787" cy="506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27">
            <a:extLst>
              <a:ext uri="{FF2B5EF4-FFF2-40B4-BE49-F238E27FC236}">
                <a16:creationId xmlns:a16="http://schemas.microsoft.com/office/drawing/2014/main" id="{6040D2D1-0FB4-4587-9EBB-C214C5FE7483}"/>
              </a:ext>
            </a:extLst>
          </p:cNvPr>
          <p:cNvSpPr/>
          <p:nvPr/>
        </p:nvSpPr>
        <p:spPr>
          <a:xfrm>
            <a:off x="3321861" y="4641928"/>
            <a:ext cx="994787" cy="506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28">
            <a:extLst>
              <a:ext uri="{FF2B5EF4-FFF2-40B4-BE49-F238E27FC236}">
                <a16:creationId xmlns:a16="http://schemas.microsoft.com/office/drawing/2014/main" id="{FB409E21-3923-46EA-A1DC-01524EA961AF}"/>
              </a:ext>
            </a:extLst>
          </p:cNvPr>
          <p:cNvSpPr/>
          <p:nvPr/>
        </p:nvSpPr>
        <p:spPr>
          <a:xfrm>
            <a:off x="5022690" y="4247398"/>
            <a:ext cx="994787" cy="506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29">
            <a:extLst>
              <a:ext uri="{FF2B5EF4-FFF2-40B4-BE49-F238E27FC236}">
                <a16:creationId xmlns:a16="http://schemas.microsoft.com/office/drawing/2014/main" id="{2573F775-FABC-4A41-9447-BBC51037BE08}"/>
              </a:ext>
            </a:extLst>
          </p:cNvPr>
          <p:cNvSpPr/>
          <p:nvPr/>
        </p:nvSpPr>
        <p:spPr>
          <a:xfrm>
            <a:off x="6723519" y="3852868"/>
            <a:ext cx="994787" cy="506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30">
            <a:extLst>
              <a:ext uri="{FF2B5EF4-FFF2-40B4-BE49-F238E27FC236}">
                <a16:creationId xmlns:a16="http://schemas.microsoft.com/office/drawing/2014/main" id="{DA5E069E-D34D-42E5-84C2-31D0E72A9764}"/>
              </a:ext>
            </a:extLst>
          </p:cNvPr>
          <p:cNvSpPr/>
          <p:nvPr/>
        </p:nvSpPr>
        <p:spPr>
          <a:xfrm>
            <a:off x="8424348" y="3458338"/>
            <a:ext cx="994787" cy="5068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31">
            <a:extLst>
              <a:ext uri="{FF2B5EF4-FFF2-40B4-BE49-F238E27FC236}">
                <a16:creationId xmlns:a16="http://schemas.microsoft.com/office/drawing/2014/main" id="{9B8632FA-6F93-4FCD-AC66-2FFF30A4D70F}"/>
              </a:ext>
            </a:extLst>
          </p:cNvPr>
          <p:cNvSpPr/>
          <p:nvPr/>
        </p:nvSpPr>
        <p:spPr>
          <a:xfrm>
            <a:off x="10125179" y="3063808"/>
            <a:ext cx="994787" cy="506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0B46A77-AB1A-491E-8AB9-C43B0D73AF09}"/>
              </a:ext>
            </a:extLst>
          </p:cNvPr>
          <p:cNvSpPr txBox="1"/>
          <p:nvPr/>
        </p:nvSpPr>
        <p:spPr>
          <a:xfrm>
            <a:off x="1671273" y="505904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BA73E54-7B8C-4261-A43A-1874E45FA7E0}"/>
              </a:ext>
            </a:extLst>
          </p:cNvPr>
          <p:cNvSpPr txBox="1"/>
          <p:nvPr/>
        </p:nvSpPr>
        <p:spPr>
          <a:xfrm>
            <a:off x="3362055" y="4679150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A6708B0-0F8C-4853-BAE0-C332FDB6E9D2}"/>
              </a:ext>
            </a:extLst>
          </p:cNvPr>
          <p:cNvSpPr txBox="1"/>
          <p:nvPr/>
        </p:nvSpPr>
        <p:spPr>
          <a:xfrm>
            <a:off x="5062885" y="4279161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7A5DBCF-B57A-4FD0-8A11-6B901F8D5A5C}"/>
              </a:ext>
            </a:extLst>
          </p:cNvPr>
          <p:cNvSpPr txBox="1"/>
          <p:nvPr/>
        </p:nvSpPr>
        <p:spPr>
          <a:xfrm>
            <a:off x="6773763" y="3879172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980E528-3CA2-4FD2-A1D6-FC29D4B042D7}"/>
              </a:ext>
            </a:extLst>
          </p:cNvPr>
          <p:cNvSpPr txBox="1"/>
          <p:nvPr/>
        </p:nvSpPr>
        <p:spPr>
          <a:xfrm>
            <a:off x="8474593" y="347918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BE912CE-E96F-43AD-AD6B-32BDF1E2DA81}"/>
              </a:ext>
            </a:extLst>
          </p:cNvPr>
          <p:cNvSpPr txBox="1"/>
          <p:nvPr/>
        </p:nvSpPr>
        <p:spPr>
          <a:xfrm>
            <a:off x="10175423" y="3079194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6A309EB-25E7-4033-91CF-A981D353A40C}"/>
              </a:ext>
            </a:extLst>
          </p:cNvPr>
          <p:cNvSpPr txBox="1"/>
          <p:nvPr/>
        </p:nvSpPr>
        <p:spPr>
          <a:xfrm>
            <a:off x="1591500" y="1513292"/>
            <a:ext cx="310432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Simple Chart</a:t>
            </a:r>
          </a:p>
          <a:p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Infographic</a:t>
            </a:r>
            <a:endParaRPr lang="ko-KR" altLang="en-US" sz="36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8E0BE1-64A0-4B63-B60B-6030AD07B08E}"/>
              </a:ext>
            </a:extLst>
          </p:cNvPr>
          <p:cNvGrpSpPr/>
          <p:nvPr/>
        </p:nvGrpSpPr>
        <p:grpSpPr>
          <a:xfrm>
            <a:off x="814218" y="1926232"/>
            <a:ext cx="6098120" cy="3161631"/>
            <a:chOff x="814218" y="1926232"/>
            <a:chExt cx="6098120" cy="316163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7FE14CFF-A5DE-41BD-8A30-03A75550AC33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9FD496F-7633-42F7-BAB6-AB3F434EC57A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8508B71-3B40-46DB-BDC6-31290D2F4BD9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CD4E79D-6537-4410-A720-FB1794C6269D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538BE94-2C44-4C86-99B0-5B24AFB90F26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54">
            <a:extLst>
              <a:ext uri="{FF2B5EF4-FFF2-40B4-BE49-F238E27FC236}">
                <a16:creationId xmlns:a16="http://schemas.microsoft.com/office/drawing/2014/main" id="{751A66BF-3EAF-47C8-A9FD-B8C37D17D988}"/>
              </a:ext>
            </a:extLst>
          </p:cNvPr>
          <p:cNvSpPr/>
          <p:nvPr/>
        </p:nvSpPr>
        <p:spPr>
          <a:xfrm flipH="1">
            <a:off x="1921811" y="4151667"/>
            <a:ext cx="1872388" cy="187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B71B874-F501-4A6B-AB2F-CF8C4C380B9B}"/>
              </a:ext>
            </a:extLst>
          </p:cNvPr>
          <p:cNvSpPr/>
          <p:nvPr/>
        </p:nvSpPr>
        <p:spPr>
          <a:xfrm flipH="1">
            <a:off x="5790584" y="3995850"/>
            <a:ext cx="600182" cy="495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1660B81D-185A-4BBD-9002-BBA3A73A6A36}"/>
              </a:ext>
            </a:extLst>
          </p:cNvPr>
          <p:cNvSpPr/>
          <p:nvPr/>
        </p:nvSpPr>
        <p:spPr>
          <a:xfrm>
            <a:off x="1311920" y="4584009"/>
            <a:ext cx="340634" cy="24963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74019517-AA9C-4FE0-854A-41BF9AC3361C}"/>
              </a:ext>
            </a:extLst>
          </p:cNvPr>
          <p:cNvSpPr/>
          <p:nvPr/>
        </p:nvSpPr>
        <p:spPr>
          <a:xfrm>
            <a:off x="1583857" y="3390371"/>
            <a:ext cx="492812" cy="492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4CBFA702-B0FA-418D-B68C-3A3B31546114}"/>
              </a:ext>
            </a:extLst>
          </p:cNvPr>
          <p:cNvSpPr/>
          <p:nvPr/>
        </p:nvSpPr>
        <p:spPr>
          <a:xfrm>
            <a:off x="4593209" y="2753064"/>
            <a:ext cx="490849" cy="4103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BF10374E-7871-4E96-B1F0-ADBCB5984398}"/>
              </a:ext>
            </a:extLst>
          </p:cNvPr>
          <p:cNvSpPr/>
          <p:nvPr/>
        </p:nvSpPr>
        <p:spPr>
          <a:xfrm>
            <a:off x="2858006" y="2459878"/>
            <a:ext cx="264251" cy="57614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22D0673-FA1F-47CD-BA1D-D60F2A489969}"/>
              </a:ext>
            </a:extLst>
          </p:cNvPr>
          <p:cNvSpPr txBox="1">
            <a:spLocks/>
          </p:cNvSpPr>
          <p:nvPr/>
        </p:nvSpPr>
        <p:spPr>
          <a:xfrm>
            <a:off x="3794199" y="4357315"/>
            <a:ext cx="1965138" cy="453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500C3D59-5854-4939-B955-74FFE9562A58}"/>
              </a:ext>
            </a:extLst>
          </p:cNvPr>
          <p:cNvGrpSpPr/>
          <p:nvPr/>
        </p:nvGrpSpPr>
        <p:grpSpPr>
          <a:xfrm>
            <a:off x="6718369" y="1867154"/>
            <a:ext cx="411155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3B67E-3C34-4968-9A72-9E0D1C6E2405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8BA795-0D48-4D5B-B58A-8E00037D3349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44241CAF-5D1E-4F0E-AECE-FFFA974368A1}"/>
              </a:ext>
            </a:extLst>
          </p:cNvPr>
          <p:cNvGrpSpPr/>
          <p:nvPr/>
        </p:nvGrpSpPr>
        <p:grpSpPr>
          <a:xfrm>
            <a:off x="7283293" y="2754652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315C5-63D1-403E-9E08-B0FEC6E7536D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F28F87-9E96-4FFE-8283-85392E91F092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37812FF2-E821-4835-9D4D-7FAE8C919DA3}"/>
              </a:ext>
            </a:extLst>
          </p:cNvPr>
          <p:cNvGrpSpPr/>
          <p:nvPr/>
        </p:nvGrpSpPr>
        <p:grpSpPr>
          <a:xfrm>
            <a:off x="7848217" y="3642150"/>
            <a:ext cx="3818244" cy="722564"/>
            <a:chOff x="4969796" y="1546333"/>
            <a:chExt cx="1984627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26280D-DC52-410B-BC1D-7079925DE824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B330D9-4B25-49B0-89F2-EF4D52C34322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C8548901-84E7-4729-8492-E8FBD288FD7A}"/>
              </a:ext>
            </a:extLst>
          </p:cNvPr>
          <p:cNvGrpSpPr/>
          <p:nvPr/>
        </p:nvGrpSpPr>
        <p:grpSpPr>
          <a:xfrm>
            <a:off x="7283293" y="4529648"/>
            <a:ext cx="4111556" cy="722564"/>
            <a:chOff x="4969796" y="1546333"/>
            <a:chExt cx="1984628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5573B3-886F-42F5-A72D-B93027789C02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805614-9139-460A-9FEF-867B0E455AD9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EE37FF93-3D0F-4A0E-BEBE-2A39A80C7786}"/>
              </a:ext>
            </a:extLst>
          </p:cNvPr>
          <p:cNvGrpSpPr/>
          <p:nvPr/>
        </p:nvGrpSpPr>
        <p:grpSpPr>
          <a:xfrm>
            <a:off x="6718369" y="5417147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024261-5F9C-49AC-B03F-7A0E6397E279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A6807F-17AC-4B03-9812-EF09F55F5BB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226B28A1-BA4F-49E6-9CBF-741814DF7D71}"/>
              </a:ext>
            </a:extLst>
          </p:cNvPr>
          <p:cNvGrpSpPr/>
          <p:nvPr/>
        </p:nvGrpSpPr>
        <p:grpSpPr>
          <a:xfrm>
            <a:off x="2099148" y="4600652"/>
            <a:ext cx="1360113" cy="1065050"/>
            <a:chOff x="1928054" y="4385990"/>
            <a:chExt cx="1754490" cy="1373871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99C1DD21-1C48-4E46-97B6-5606BC1CF36B}"/>
                </a:ext>
              </a:extLst>
            </p:cNvPr>
            <p:cNvGrpSpPr/>
            <p:nvPr/>
          </p:nvGrpSpPr>
          <p:grpSpPr>
            <a:xfrm>
              <a:off x="2201964" y="4450695"/>
              <a:ext cx="1472244" cy="1309166"/>
              <a:chOff x="9372020" y="1150198"/>
              <a:chExt cx="1961043" cy="1743822"/>
            </a:xfrm>
          </p:grpSpPr>
          <p:sp>
            <p:nvSpPr>
              <p:cNvPr id="42" name="Freeform: Shape 372">
                <a:extLst>
                  <a:ext uri="{FF2B5EF4-FFF2-40B4-BE49-F238E27FC236}">
                    <a16:creationId xmlns:a16="http://schemas.microsoft.com/office/drawing/2014/main" id="{4035CB23-0F77-4FDA-8B65-A7A077454C5D}"/>
                  </a:ext>
                </a:extLst>
              </p:cNvPr>
              <p:cNvSpPr/>
              <p:nvPr/>
            </p:nvSpPr>
            <p:spPr>
              <a:xfrm flipH="1">
                <a:off x="9372020" y="1662008"/>
                <a:ext cx="1090394" cy="1199870"/>
              </a:xfrm>
              <a:custGeom>
                <a:avLst/>
                <a:gdLst>
                  <a:gd name="connsiteX0" fmla="*/ 4211461 w 4627542"/>
                  <a:gd name="connsiteY0" fmla="*/ 3126503 h 5092147"/>
                  <a:gd name="connsiteX1" fmla="*/ 4424971 w 4627542"/>
                  <a:gd name="connsiteY1" fmla="*/ 2781717 h 5092147"/>
                  <a:gd name="connsiteX2" fmla="*/ 4614339 w 4627542"/>
                  <a:gd name="connsiteY2" fmla="*/ 1599485 h 5092147"/>
                  <a:gd name="connsiteX3" fmla="*/ 4438551 w 4627542"/>
                  <a:gd name="connsiteY3" fmla="*/ 1012519 h 5092147"/>
                  <a:gd name="connsiteX4" fmla="*/ 3542258 w 4627542"/>
                  <a:gd name="connsiteY4" fmla="*/ 203743 h 5092147"/>
                  <a:gd name="connsiteX5" fmla="*/ 2343429 w 4627542"/>
                  <a:gd name="connsiteY5" fmla="*/ 5321 h 5092147"/>
                  <a:gd name="connsiteX6" fmla="*/ 1770797 w 4627542"/>
                  <a:gd name="connsiteY6" fmla="*/ 106418 h 5092147"/>
                  <a:gd name="connsiteX7" fmla="*/ 712296 w 4627542"/>
                  <a:gd name="connsiteY7" fmla="*/ 1014782 h 5092147"/>
                  <a:gd name="connsiteX8" fmla="*/ 617989 w 4627542"/>
                  <a:gd name="connsiteY8" fmla="*/ 1671159 h 5092147"/>
                  <a:gd name="connsiteX9" fmla="*/ 603654 w 4627542"/>
                  <a:gd name="connsiteY9" fmla="*/ 1722462 h 5092147"/>
                  <a:gd name="connsiteX10" fmla="*/ 197003 w 4627542"/>
                  <a:gd name="connsiteY10" fmla="*/ 2231719 h 5092147"/>
                  <a:gd name="connsiteX11" fmla="*/ 16688 w 4627542"/>
                  <a:gd name="connsiteY11" fmla="*/ 2521430 h 5092147"/>
                  <a:gd name="connsiteX12" fmla="*/ 101941 w 4627542"/>
                  <a:gd name="connsiteY12" fmla="*/ 2771155 h 5092147"/>
                  <a:gd name="connsiteX13" fmla="*/ 330541 w 4627542"/>
                  <a:gd name="connsiteY13" fmla="*/ 2859426 h 5092147"/>
                  <a:gd name="connsiteX14" fmla="*/ 362983 w 4627542"/>
                  <a:gd name="connsiteY14" fmla="*/ 2868479 h 5092147"/>
                  <a:gd name="connsiteX15" fmla="*/ 378072 w 4627542"/>
                  <a:gd name="connsiteY15" fmla="*/ 2900921 h 5092147"/>
                  <a:gd name="connsiteX16" fmla="*/ 300363 w 4627542"/>
                  <a:gd name="connsiteY16" fmla="*/ 3085763 h 5092147"/>
                  <a:gd name="connsiteX17" fmla="*/ 324506 w 4627542"/>
                  <a:gd name="connsiteY17" fmla="*/ 3302291 h 5092147"/>
                  <a:gd name="connsiteX18" fmla="*/ 364492 w 4627542"/>
                  <a:gd name="connsiteY18" fmla="*/ 3339260 h 5092147"/>
                  <a:gd name="connsiteX19" fmla="*/ 329033 w 4627542"/>
                  <a:gd name="connsiteY19" fmla="*/ 3384527 h 5092147"/>
                  <a:gd name="connsiteX20" fmla="*/ 335068 w 4627542"/>
                  <a:gd name="connsiteY20" fmla="*/ 3561069 h 5092147"/>
                  <a:gd name="connsiteX21" fmla="*/ 395425 w 4627542"/>
                  <a:gd name="connsiteY21" fmla="*/ 3633497 h 5092147"/>
                  <a:gd name="connsiteX22" fmla="*/ 415795 w 4627542"/>
                  <a:gd name="connsiteY22" fmla="*/ 3764018 h 5092147"/>
                  <a:gd name="connsiteX23" fmla="*/ 347894 w 4627542"/>
                  <a:gd name="connsiteY23" fmla="*/ 3975266 h 5092147"/>
                  <a:gd name="connsiteX24" fmla="*/ 402969 w 4627542"/>
                  <a:gd name="connsiteY24" fmla="*/ 4264976 h 5092147"/>
                  <a:gd name="connsiteX25" fmla="*/ 608181 w 4627542"/>
                  <a:gd name="connsiteY25" fmla="*/ 4413604 h 5092147"/>
                  <a:gd name="connsiteX26" fmla="*/ 1069153 w 4627542"/>
                  <a:gd name="connsiteY26" fmla="*/ 4463398 h 5092147"/>
                  <a:gd name="connsiteX27" fmla="*/ 1351320 w 4627542"/>
                  <a:gd name="connsiteY27" fmla="*/ 4458117 h 5092147"/>
                  <a:gd name="connsiteX28" fmla="*/ 1495421 w 4627542"/>
                  <a:gd name="connsiteY28" fmla="*/ 4560723 h 5092147"/>
                  <a:gd name="connsiteX29" fmla="*/ 1559549 w 4627542"/>
                  <a:gd name="connsiteY29" fmla="*/ 4876840 h 5092147"/>
                  <a:gd name="connsiteX30" fmla="*/ 1775324 w 4627542"/>
                  <a:gd name="connsiteY30" fmla="*/ 5090351 h 5092147"/>
                  <a:gd name="connsiteX31" fmla="*/ 2894936 w 4627542"/>
                  <a:gd name="connsiteY31" fmla="*/ 5086578 h 5092147"/>
                  <a:gd name="connsiteX32" fmla="*/ 3088831 w 4627542"/>
                  <a:gd name="connsiteY32" fmla="*/ 4886648 h 5092147"/>
                  <a:gd name="connsiteX33" fmla="*/ 3097884 w 4627542"/>
                  <a:gd name="connsiteY33" fmla="*/ 4314016 h 5092147"/>
                  <a:gd name="connsiteX34" fmla="*/ 2990751 w 4627542"/>
                  <a:gd name="connsiteY34" fmla="*/ 4314016 h 5092147"/>
                  <a:gd name="connsiteX35" fmla="*/ 2979435 w 4627542"/>
                  <a:gd name="connsiteY35" fmla="*/ 4876085 h 5092147"/>
                  <a:gd name="connsiteX36" fmla="*/ 2871548 w 4627542"/>
                  <a:gd name="connsiteY36" fmla="*/ 4981709 h 5092147"/>
                  <a:gd name="connsiteX37" fmla="*/ 1800221 w 4627542"/>
                  <a:gd name="connsiteY37" fmla="*/ 4986236 h 5092147"/>
                  <a:gd name="connsiteX38" fmla="*/ 1668945 w 4627542"/>
                  <a:gd name="connsiteY38" fmla="*/ 4868541 h 5092147"/>
                  <a:gd name="connsiteX39" fmla="*/ 1604062 w 4627542"/>
                  <a:gd name="connsiteY39" fmla="*/ 4544880 h 5092147"/>
                  <a:gd name="connsiteX40" fmla="*/ 1403377 w 4627542"/>
                  <a:gd name="connsiteY40" fmla="*/ 4358529 h 5092147"/>
                  <a:gd name="connsiteX41" fmla="*/ 1204955 w 4627542"/>
                  <a:gd name="connsiteY41" fmla="*/ 4347212 h 5092147"/>
                  <a:gd name="connsiteX42" fmla="*/ 814147 w 4627542"/>
                  <a:gd name="connsiteY42" fmla="*/ 4353248 h 5092147"/>
                  <a:gd name="connsiteX43" fmla="*/ 549334 w 4627542"/>
                  <a:gd name="connsiteY43" fmla="*/ 4256678 h 5092147"/>
                  <a:gd name="connsiteX44" fmla="*/ 455781 w 4627542"/>
                  <a:gd name="connsiteY44" fmla="*/ 3994127 h 5092147"/>
                  <a:gd name="connsiteX45" fmla="*/ 521419 w 4627542"/>
                  <a:gd name="connsiteY45" fmla="*/ 3794196 h 5092147"/>
                  <a:gd name="connsiteX46" fmla="*/ 488223 w 4627542"/>
                  <a:gd name="connsiteY46" fmla="*/ 3576913 h 5092147"/>
                  <a:gd name="connsiteX47" fmla="*/ 421076 w 4627542"/>
                  <a:gd name="connsiteY47" fmla="*/ 3495432 h 5092147"/>
                  <a:gd name="connsiteX48" fmla="*/ 421831 w 4627542"/>
                  <a:gd name="connsiteY48" fmla="*/ 3445638 h 5092147"/>
                  <a:gd name="connsiteX49" fmla="*/ 471625 w 4627542"/>
                  <a:gd name="connsiteY49" fmla="*/ 3389054 h 5092147"/>
                  <a:gd name="connsiteX50" fmla="*/ 456535 w 4627542"/>
                  <a:gd name="connsiteY50" fmla="*/ 3268341 h 5092147"/>
                  <a:gd name="connsiteX51" fmla="*/ 392407 w 4627542"/>
                  <a:gd name="connsiteY51" fmla="*/ 3216283 h 5092147"/>
                  <a:gd name="connsiteX52" fmla="*/ 385617 w 4627542"/>
                  <a:gd name="connsiteY52" fmla="*/ 3152909 h 5092147"/>
                  <a:gd name="connsiteX53" fmla="*/ 477660 w 4627542"/>
                  <a:gd name="connsiteY53" fmla="*/ 2954487 h 5092147"/>
                  <a:gd name="connsiteX54" fmla="*/ 354684 w 4627542"/>
                  <a:gd name="connsiteY54" fmla="*/ 2755311 h 5092147"/>
                  <a:gd name="connsiteX55" fmla="*/ 163807 w 4627542"/>
                  <a:gd name="connsiteY55" fmla="*/ 2682129 h 5092147"/>
                  <a:gd name="connsiteX56" fmla="*/ 120803 w 4627542"/>
                  <a:gd name="connsiteY56" fmla="*/ 2561416 h 5092147"/>
                  <a:gd name="connsiteX57" fmla="*/ 236234 w 4627542"/>
                  <a:gd name="connsiteY57" fmla="*/ 2363749 h 5092147"/>
                  <a:gd name="connsiteX58" fmla="*/ 685136 w 4627542"/>
                  <a:gd name="connsiteY58" fmla="*/ 1800925 h 5092147"/>
                  <a:gd name="connsiteX59" fmla="*/ 725122 w 4627542"/>
                  <a:gd name="connsiteY59" fmla="*/ 1643998 h 5092147"/>
                  <a:gd name="connsiteX60" fmla="*/ 744737 w 4627542"/>
                  <a:gd name="connsiteY60" fmla="*/ 1239610 h 5092147"/>
                  <a:gd name="connsiteX61" fmla="*/ 1421484 w 4627542"/>
                  <a:gd name="connsiteY61" fmla="*/ 382549 h 5092147"/>
                  <a:gd name="connsiteX62" fmla="*/ 2460369 w 4627542"/>
                  <a:gd name="connsiteY62" fmla="*/ 107927 h 5092147"/>
                  <a:gd name="connsiteX63" fmla="*/ 2918324 w 4627542"/>
                  <a:gd name="connsiteY63" fmla="*/ 137351 h 5092147"/>
                  <a:gd name="connsiteX64" fmla="*/ 3766332 w 4627542"/>
                  <a:gd name="connsiteY64" fmla="*/ 439133 h 5092147"/>
                  <a:gd name="connsiteX65" fmla="*/ 4524560 w 4627542"/>
                  <a:gd name="connsiteY65" fmla="*/ 1843929 h 5092147"/>
                  <a:gd name="connsiteX66" fmla="*/ 4466466 w 4627542"/>
                  <a:gd name="connsiteY66" fmla="*/ 2313200 h 5092147"/>
                  <a:gd name="connsiteX67" fmla="*/ 4149595 w 4627542"/>
                  <a:gd name="connsiteY67" fmla="*/ 3033705 h 5092147"/>
                  <a:gd name="connsiteX68" fmla="*/ 3958718 w 4627542"/>
                  <a:gd name="connsiteY68" fmla="*/ 3330961 h 5092147"/>
                  <a:gd name="connsiteX69" fmla="*/ 3853094 w 4627542"/>
                  <a:gd name="connsiteY69" fmla="*/ 3736857 h 5092147"/>
                  <a:gd name="connsiteX70" fmla="*/ 3854603 w 4627542"/>
                  <a:gd name="connsiteY70" fmla="*/ 4947759 h 5092147"/>
                  <a:gd name="connsiteX71" fmla="*/ 3879500 w 4627542"/>
                  <a:gd name="connsiteY71" fmla="*/ 4980955 h 5092147"/>
                  <a:gd name="connsiteX72" fmla="*/ 4328401 w 4627542"/>
                  <a:gd name="connsiteY72" fmla="*/ 4980955 h 5092147"/>
                  <a:gd name="connsiteX73" fmla="*/ 4353298 w 4627542"/>
                  <a:gd name="connsiteY73" fmla="*/ 4954549 h 5092147"/>
                  <a:gd name="connsiteX74" fmla="*/ 4353298 w 4627542"/>
                  <a:gd name="connsiteY74" fmla="*/ 4860242 h 5092147"/>
                  <a:gd name="connsiteX75" fmla="*/ 4321611 w 4627542"/>
                  <a:gd name="connsiteY75" fmla="*/ 4829309 h 5092147"/>
                  <a:gd name="connsiteX76" fmla="*/ 4000967 w 4627542"/>
                  <a:gd name="connsiteY76" fmla="*/ 4830818 h 5092147"/>
                  <a:gd name="connsiteX77" fmla="*/ 3959472 w 4627542"/>
                  <a:gd name="connsiteY77" fmla="*/ 4789323 h 5092147"/>
                  <a:gd name="connsiteX78" fmla="*/ 3959472 w 4627542"/>
                  <a:gd name="connsiteY78" fmla="*/ 3695362 h 5092147"/>
                  <a:gd name="connsiteX79" fmla="*/ 3991914 w 4627542"/>
                  <a:gd name="connsiteY79" fmla="*/ 3515048 h 5092147"/>
                  <a:gd name="connsiteX80" fmla="*/ 4211461 w 4627542"/>
                  <a:gd name="connsiteY80" fmla="*/ 3126503 h 5092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627542" h="5092147">
                    <a:moveTo>
                      <a:pt x="4211461" y="3126503"/>
                    </a:moveTo>
                    <a:cubicBezTo>
                      <a:pt x="4288415" y="3014844"/>
                      <a:pt x="4372914" y="2907711"/>
                      <a:pt x="4424971" y="2781717"/>
                    </a:cubicBezTo>
                    <a:cubicBezTo>
                      <a:pt x="4583407" y="2402980"/>
                      <a:pt x="4660362" y="2010664"/>
                      <a:pt x="4614339" y="1599485"/>
                    </a:cubicBezTo>
                    <a:cubicBezTo>
                      <a:pt x="4590952" y="1393519"/>
                      <a:pt x="4534367" y="1196606"/>
                      <a:pt x="4438551" y="1012519"/>
                    </a:cubicBezTo>
                    <a:cubicBezTo>
                      <a:pt x="4240130" y="632273"/>
                      <a:pt x="3933066" y="369723"/>
                      <a:pt x="3542258" y="203743"/>
                    </a:cubicBezTo>
                    <a:cubicBezTo>
                      <a:pt x="3159749" y="42289"/>
                      <a:pt x="2758379" y="-19576"/>
                      <a:pt x="2343429" y="5321"/>
                    </a:cubicBezTo>
                    <a:cubicBezTo>
                      <a:pt x="2148779" y="16638"/>
                      <a:pt x="1957147" y="46816"/>
                      <a:pt x="1770797" y="106418"/>
                    </a:cubicBezTo>
                    <a:cubicBezTo>
                      <a:pt x="1290209" y="260327"/>
                      <a:pt x="927316" y="552301"/>
                      <a:pt x="712296" y="1014782"/>
                    </a:cubicBezTo>
                    <a:cubicBezTo>
                      <a:pt x="614971" y="1223012"/>
                      <a:pt x="558387" y="1439541"/>
                      <a:pt x="617989" y="1671159"/>
                    </a:cubicBezTo>
                    <a:cubicBezTo>
                      <a:pt x="623270" y="1692283"/>
                      <a:pt x="615726" y="1706618"/>
                      <a:pt x="603654" y="1722462"/>
                    </a:cubicBezTo>
                    <a:cubicBezTo>
                      <a:pt x="474642" y="1897495"/>
                      <a:pt x="330541" y="2060458"/>
                      <a:pt x="197003" y="2231719"/>
                    </a:cubicBezTo>
                    <a:cubicBezTo>
                      <a:pt x="126838" y="2321499"/>
                      <a:pt x="55920" y="2412034"/>
                      <a:pt x="16688" y="2521430"/>
                    </a:cubicBezTo>
                    <a:cubicBezTo>
                      <a:pt x="-21789" y="2627808"/>
                      <a:pt x="6126" y="2710044"/>
                      <a:pt x="101941" y="2771155"/>
                    </a:cubicBezTo>
                    <a:cubicBezTo>
                      <a:pt x="172106" y="2815668"/>
                      <a:pt x="244534" y="2855654"/>
                      <a:pt x="330541" y="2859426"/>
                    </a:cubicBezTo>
                    <a:cubicBezTo>
                      <a:pt x="341104" y="2860180"/>
                      <a:pt x="352421" y="2864707"/>
                      <a:pt x="362983" y="2868479"/>
                    </a:cubicBezTo>
                    <a:cubicBezTo>
                      <a:pt x="378072" y="2874515"/>
                      <a:pt x="384862" y="2884323"/>
                      <a:pt x="378072" y="2900921"/>
                    </a:cubicBezTo>
                    <a:cubicBezTo>
                      <a:pt x="353930" y="2962786"/>
                      <a:pt x="344876" y="3029933"/>
                      <a:pt x="300363" y="3085763"/>
                    </a:cubicBezTo>
                    <a:cubicBezTo>
                      <a:pt x="240007" y="3161208"/>
                      <a:pt x="252078" y="3236654"/>
                      <a:pt x="324506" y="3302291"/>
                    </a:cubicBezTo>
                    <a:cubicBezTo>
                      <a:pt x="338086" y="3315117"/>
                      <a:pt x="362983" y="3324925"/>
                      <a:pt x="364492" y="3339260"/>
                    </a:cubicBezTo>
                    <a:cubicBezTo>
                      <a:pt x="367510" y="3357366"/>
                      <a:pt x="341104" y="3369438"/>
                      <a:pt x="329033" y="3384527"/>
                    </a:cubicBezTo>
                    <a:cubicBezTo>
                      <a:pt x="276221" y="3451673"/>
                      <a:pt x="277730" y="3496941"/>
                      <a:pt x="335068" y="3561069"/>
                    </a:cubicBezTo>
                    <a:cubicBezTo>
                      <a:pt x="356193" y="3584458"/>
                      <a:pt x="375809" y="3608600"/>
                      <a:pt x="395425" y="3633497"/>
                    </a:cubicBezTo>
                    <a:cubicBezTo>
                      <a:pt x="426357" y="3672729"/>
                      <a:pt x="434656" y="3714978"/>
                      <a:pt x="415795" y="3764018"/>
                    </a:cubicBezTo>
                    <a:cubicBezTo>
                      <a:pt x="390143" y="3833428"/>
                      <a:pt x="366755" y="3903592"/>
                      <a:pt x="347894" y="3975266"/>
                    </a:cubicBezTo>
                    <a:cubicBezTo>
                      <a:pt x="319979" y="4080135"/>
                      <a:pt x="328278" y="4178969"/>
                      <a:pt x="402969" y="4264976"/>
                    </a:cubicBezTo>
                    <a:cubicBezTo>
                      <a:pt x="459553" y="4330614"/>
                      <a:pt x="526700" y="4381917"/>
                      <a:pt x="608181" y="4413604"/>
                    </a:cubicBezTo>
                    <a:cubicBezTo>
                      <a:pt x="757563" y="4472452"/>
                      <a:pt x="912981" y="4468679"/>
                      <a:pt x="1069153" y="4463398"/>
                    </a:cubicBezTo>
                    <a:cubicBezTo>
                      <a:pt x="1163460" y="4460381"/>
                      <a:pt x="1257013" y="4449064"/>
                      <a:pt x="1351320" y="4458117"/>
                    </a:cubicBezTo>
                    <a:cubicBezTo>
                      <a:pt x="1418466" y="4464907"/>
                      <a:pt x="1474296" y="4492822"/>
                      <a:pt x="1495421" y="4560723"/>
                    </a:cubicBezTo>
                    <a:cubicBezTo>
                      <a:pt x="1527108" y="4663329"/>
                      <a:pt x="1560304" y="4766689"/>
                      <a:pt x="1559549" y="4876840"/>
                    </a:cubicBezTo>
                    <a:cubicBezTo>
                      <a:pt x="1558795" y="5031503"/>
                      <a:pt x="1666682" y="5090351"/>
                      <a:pt x="1775324" y="5090351"/>
                    </a:cubicBezTo>
                    <a:cubicBezTo>
                      <a:pt x="2148779" y="5091105"/>
                      <a:pt x="2522235" y="5095632"/>
                      <a:pt x="2894936" y="5086578"/>
                    </a:cubicBezTo>
                    <a:cubicBezTo>
                      <a:pt x="3019421" y="5083560"/>
                      <a:pt x="3087322" y="5012642"/>
                      <a:pt x="3088831" y="4886648"/>
                    </a:cubicBezTo>
                    <a:cubicBezTo>
                      <a:pt x="3091094" y="4709351"/>
                      <a:pt x="3097130" y="4314771"/>
                      <a:pt x="3097884" y="4314016"/>
                    </a:cubicBezTo>
                    <a:lnTo>
                      <a:pt x="2990751" y="4314016"/>
                    </a:lnTo>
                    <a:cubicBezTo>
                      <a:pt x="2988488" y="4347966"/>
                      <a:pt x="2986225" y="4735002"/>
                      <a:pt x="2979435" y="4876085"/>
                    </a:cubicBezTo>
                    <a:cubicBezTo>
                      <a:pt x="2974908" y="4962848"/>
                      <a:pt x="2959819" y="4980200"/>
                      <a:pt x="2871548" y="4981709"/>
                    </a:cubicBezTo>
                    <a:cubicBezTo>
                      <a:pt x="2861739" y="4981709"/>
                      <a:pt x="1924706" y="4986990"/>
                      <a:pt x="1800221" y="4986236"/>
                    </a:cubicBezTo>
                    <a:cubicBezTo>
                      <a:pt x="1707423" y="4985481"/>
                      <a:pt x="1674227" y="4959075"/>
                      <a:pt x="1668945" y="4868541"/>
                    </a:cubicBezTo>
                    <a:cubicBezTo>
                      <a:pt x="1661401" y="4757636"/>
                      <a:pt x="1636504" y="4650503"/>
                      <a:pt x="1604062" y="4544880"/>
                    </a:cubicBezTo>
                    <a:cubicBezTo>
                      <a:pt x="1573130" y="4444537"/>
                      <a:pt x="1509001" y="4379654"/>
                      <a:pt x="1403377" y="4358529"/>
                    </a:cubicBezTo>
                    <a:cubicBezTo>
                      <a:pt x="1337740" y="4344949"/>
                      <a:pt x="1271347" y="4343440"/>
                      <a:pt x="1204955" y="4347212"/>
                    </a:cubicBezTo>
                    <a:cubicBezTo>
                      <a:pt x="1074434" y="4354002"/>
                      <a:pt x="944668" y="4368337"/>
                      <a:pt x="814147" y="4353248"/>
                    </a:cubicBezTo>
                    <a:cubicBezTo>
                      <a:pt x="718332" y="4341931"/>
                      <a:pt x="627042" y="4317034"/>
                      <a:pt x="549334" y="4256678"/>
                    </a:cubicBezTo>
                    <a:cubicBezTo>
                      <a:pt x="462571" y="4189531"/>
                      <a:pt x="419567" y="4107295"/>
                      <a:pt x="455781" y="3994127"/>
                    </a:cubicBezTo>
                    <a:cubicBezTo>
                      <a:pt x="476906" y="3926980"/>
                      <a:pt x="500294" y="3861343"/>
                      <a:pt x="521419" y="3794196"/>
                    </a:cubicBezTo>
                    <a:cubicBezTo>
                      <a:pt x="547070" y="3715733"/>
                      <a:pt x="538017" y="3643305"/>
                      <a:pt x="488223" y="3576913"/>
                    </a:cubicBezTo>
                    <a:cubicBezTo>
                      <a:pt x="467098" y="3548998"/>
                      <a:pt x="445219" y="3521083"/>
                      <a:pt x="421076" y="3495432"/>
                    </a:cubicBezTo>
                    <a:cubicBezTo>
                      <a:pt x="403724" y="3476570"/>
                      <a:pt x="402969" y="3462990"/>
                      <a:pt x="421831" y="3445638"/>
                    </a:cubicBezTo>
                    <a:cubicBezTo>
                      <a:pt x="439937" y="3428285"/>
                      <a:pt x="456535" y="3409424"/>
                      <a:pt x="471625" y="3389054"/>
                    </a:cubicBezTo>
                    <a:cubicBezTo>
                      <a:pt x="506330" y="3342277"/>
                      <a:pt x="501803" y="3305309"/>
                      <a:pt x="456535" y="3268341"/>
                    </a:cubicBezTo>
                    <a:cubicBezTo>
                      <a:pt x="435411" y="3250988"/>
                      <a:pt x="412777" y="3234390"/>
                      <a:pt x="392407" y="3216283"/>
                    </a:cubicBezTo>
                    <a:cubicBezTo>
                      <a:pt x="372036" y="3198176"/>
                      <a:pt x="366001" y="3173279"/>
                      <a:pt x="385617" y="3152909"/>
                    </a:cubicBezTo>
                    <a:cubicBezTo>
                      <a:pt x="439183" y="3096325"/>
                      <a:pt x="455027" y="3024652"/>
                      <a:pt x="477660" y="2954487"/>
                    </a:cubicBezTo>
                    <a:cubicBezTo>
                      <a:pt x="512365" y="2845091"/>
                      <a:pt x="469361" y="2768137"/>
                      <a:pt x="354684" y="2755311"/>
                    </a:cubicBezTo>
                    <a:cubicBezTo>
                      <a:pt x="283011" y="2747012"/>
                      <a:pt x="222654" y="2718343"/>
                      <a:pt x="163807" y="2682129"/>
                    </a:cubicBezTo>
                    <a:cubicBezTo>
                      <a:pt x="111749" y="2649687"/>
                      <a:pt x="101187" y="2620263"/>
                      <a:pt x="120803" y="2561416"/>
                    </a:cubicBezTo>
                    <a:cubicBezTo>
                      <a:pt x="145700" y="2487479"/>
                      <a:pt x="188704" y="2424105"/>
                      <a:pt x="236234" y="2363749"/>
                    </a:cubicBezTo>
                    <a:cubicBezTo>
                      <a:pt x="384862" y="2175135"/>
                      <a:pt x="534999" y="1988030"/>
                      <a:pt x="685136" y="1800925"/>
                    </a:cubicBezTo>
                    <a:cubicBezTo>
                      <a:pt x="722858" y="1754149"/>
                      <a:pt x="740211" y="1704355"/>
                      <a:pt x="725122" y="1643998"/>
                    </a:cubicBezTo>
                    <a:cubicBezTo>
                      <a:pt x="690417" y="1507442"/>
                      <a:pt x="704751" y="1372394"/>
                      <a:pt x="744737" y="1239610"/>
                    </a:cubicBezTo>
                    <a:cubicBezTo>
                      <a:pt x="857151" y="864646"/>
                      <a:pt x="1091033" y="583988"/>
                      <a:pt x="1421484" y="382549"/>
                    </a:cubicBezTo>
                    <a:cubicBezTo>
                      <a:pt x="1739864" y="187899"/>
                      <a:pt x="2092195" y="116980"/>
                      <a:pt x="2460369" y="107927"/>
                    </a:cubicBezTo>
                    <a:cubicBezTo>
                      <a:pt x="2613524" y="104155"/>
                      <a:pt x="2766678" y="114717"/>
                      <a:pt x="2918324" y="137351"/>
                    </a:cubicBezTo>
                    <a:cubicBezTo>
                      <a:pt x="3220860" y="181864"/>
                      <a:pt x="3507553" y="273153"/>
                      <a:pt x="3766332" y="439133"/>
                    </a:cubicBezTo>
                    <a:cubicBezTo>
                      <a:pt x="4277098" y="767321"/>
                      <a:pt x="4520787" y="1241874"/>
                      <a:pt x="4524560" y="1843929"/>
                    </a:cubicBezTo>
                    <a:cubicBezTo>
                      <a:pt x="4525314" y="2002364"/>
                      <a:pt x="4502680" y="2158537"/>
                      <a:pt x="4466466" y="2313200"/>
                    </a:cubicBezTo>
                    <a:cubicBezTo>
                      <a:pt x="4406110" y="2573487"/>
                      <a:pt x="4317084" y="2819440"/>
                      <a:pt x="4149595" y="3033705"/>
                    </a:cubicBezTo>
                    <a:cubicBezTo>
                      <a:pt x="4077167" y="3126503"/>
                      <a:pt x="4013039" y="3226091"/>
                      <a:pt x="3958718" y="3330961"/>
                    </a:cubicBezTo>
                    <a:cubicBezTo>
                      <a:pt x="3892326" y="3458463"/>
                      <a:pt x="3847813" y="3588984"/>
                      <a:pt x="3853094" y="3736857"/>
                    </a:cubicBezTo>
                    <a:cubicBezTo>
                      <a:pt x="3859884" y="3921699"/>
                      <a:pt x="3854603" y="4728966"/>
                      <a:pt x="3854603" y="4947759"/>
                    </a:cubicBezTo>
                    <a:cubicBezTo>
                      <a:pt x="3854603" y="4965111"/>
                      <a:pt x="3850831" y="4981709"/>
                      <a:pt x="3879500" y="4980955"/>
                    </a:cubicBezTo>
                    <a:cubicBezTo>
                      <a:pt x="4028882" y="4979446"/>
                      <a:pt x="4179019" y="4980200"/>
                      <a:pt x="4328401" y="4980955"/>
                    </a:cubicBezTo>
                    <a:cubicBezTo>
                      <a:pt x="4348772" y="4980955"/>
                      <a:pt x="4354052" y="4974164"/>
                      <a:pt x="4353298" y="4954549"/>
                    </a:cubicBezTo>
                    <a:cubicBezTo>
                      <a:pt x="4351789" y="4922862"/>
                      <a:pt x="4351035" y="4891929"/>
                      <a:pt x="4353298" y="4860242"/>
                    </a:cubicBezTo>
                    <a:cubicBezTo>
                      <a:pt x="4354807" y="4834590"/>
                      <a:pt x="4345754" y="4828555"/>
                      <a:pt x="4321611" y="4829309"/>
                    </a:cubicBezTo>
                    <a:cubicBezTo>
                      <a:pt x="4214478" y="4830818"/>
                      <a:pt x="4108100" y="4828555"/>
                      <a:pt x="4000967" y="4830818"/>
                    </a:cubicBezTo>
                    <a:cubicBezTo>
                      <a:pt x="3967771" y="4831573"/>
                      <a:pt x="3959472" y="4823273"/>
                      <a:pt x="3959472" y="4789323"/>
                    </a:cubicBezTo>
                    <a:cubicBezTo>
                      <a:pt x="3960981" y="4424921"/>
                      <a:pt x="3960981" y="4059764"/>
                      <a:pt x="3959472" y="3695362"/>
                    </a:cubicBezTo>
                    <a:cubicBezTo>
                      <a:pt x="3959472" y="3632743"/>
                      <a:pt x="3970035" y="3573141"/>
                      <a:pt x="3991914" y="3515048"/>
                    </a:cubicBezTo>
                    <a:cubicBezTo>
                      <a:pt x="4041708" y="3372456"/>
                      <a:pt x="4126207" y="3249479"/>
                      <a:pt x="4211461" y="31265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57FB338-AF64-4BC7-96D8-E50B11EFD887}"/>
                  </a:ext>
                </a:extLst>
              </p:cNvPr>
              <p:cNvGrpSpPr/>
              <p:nvPr/>
            </p:nvGrpSpPr>
            <p:grpSpPr>
              <a:xfrm>
                <a:off x="9602085" y="1150198"/>
                <a:ext cx="1730978" cy="1743822"/>
                <a:chOff x="9602085" y="1150198"/>
                <a:chExt cx="1730978" cy="1743822"/>
              </a:xfrm>
            </p:grpSpPr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0C4AFDDA-7970-4FC4-9704-9690BD9CC714}"/>
                    </a:ext>
                  </a:extLst>
                </p:cNvPr>
                <p:cNvGrpSpPr/>
                <p:nvPr/>
              </p:nvGrpSpPr>
              <p:grpSpPr>
                <a:xfrm rot="2460259" flipH="1">
                  <a:off x="9602085" y="1150198"/>
                  <a:ext cx="959218" cy="659067"/>
                  <a:chOff x="10056748" y="2346218"/>
                  <a:chExt cx="1725444" cy="1185531"/>
                </a:xfrm>
              </p:grpSpPr>
              <p:sp>
                <p:nvSpPr>
                  <p:cNvPr id="56" name="Trapezoid 272">
                    <a:extLst>
                      <a:ext uri="{FF2B5EF4-FFF2-40B4-BE49-F238E27FC236}">
                        <a16:creationId xmlns:a16="http://schemas.microsoft.com/office/drawing/2014/main" id="{C91ED259-9B34-4FA3-B0FC-9FCECBD34747}"/>
                      </a:ext>
                    </a:extLst>
                  </p:cNvPr>
                  <p:cNvSpPr/>
                  <p:nvPr/>
                </p:nvSpPr>
                <p:spPr>
                  <a:xfrm rot="6820098">
                    <a:off x="10555155" y="1847811"/>
                    <a:ext cx="415098" cy="1411912"/>
                  </a:xfrm>
                  <a:prstGeom prst="trapezoid">
                    <a:avLst>
                      <a:gd name="adj" fmla="val 11476"/>
                    </a:avLst>
                  </a:pr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7" name="Group 275">
                    <a:extLst>
                      <a:ext uri="{FF2B5EF4-FFF2-40B4-BE49-F238E27FC236}">
                        <a16:creationId xmlns:a16="http://schemas.microsoft.com/office/drawing/2014/main" id="{9E21F517-FFBA-4620-91CC-D3B1B03793B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943999" y="2693556"/>
                    <a:ext cx="947831" cy="728555"/>
                    <a:chOff x="10999279" y="2698471"/>
                    <a:chExt cx="989342" cy="760462"/>
                  </a:xfrm>
                </p:grpSpPr>
                <p:sp>
                  <p:nvSpPr>
                    <p:cNvPr id="58" name="Freeform: Shape 280">
                      <a:extLst>
                        <a:ext uri="{FF2B5EF4-FFF2-40B4-BE49-F238E27FC236}">
                          <a16:creationId xmlns:a16="http://schemas.microsoft.com/office/drawing/2014/main" id="{5F19315C-BBC7-4C4D-AA61-8D0DFDA6E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7298" y="2698471"/>
                      <a:ext cx="712934" cy="329046"/>
                    </a:xfrm>
                    <a:custGeom>
                      <a:avLst/>
                      <a:gdLst>
                        <a:gd name="connsiteX0" fmla="*/ 7144 w 371475"/>
                        <a:gd name="connsiteY0" fmla="*/ 145256 h 171450"/>
                        <a:gd name="connsiteX1" fmla="*/ 90011 w 371475"/>
                        <a:gd name="connsiteY1" fmla="*/ 32861 h 171450"/>
                        <a:gd name="connsiteX2" fmla="*/ 250984 w 371475"/>
                        <a:gd name="connsiteY2" fmla="*/ 7144 h 171450"/>
                        <a:gd name="connsiteX3" fmla="*/ 361474 w 371475"/>
                        <a:gd name="connsiteY3" fmla="*/ 103346 h 171450"/>
                        <a:gd name="connsiteX4" fmla="*/ 367189 w 371475"/>
                        <a:gd name="connsiteY4" fmla="*/ 139541 h 171450"/>
                        <a:gd name="connsiteX5" fmla="*/ 343376 w 371475"/>
                        <a:gd name="connsiteY5" fmla="*/ 143351 h 171450"/>
                        <a:gd name="connsiteX6" fmla="*/ 234791 w 371475"/>
                        <a:gd name="connsiteY6" fmla="*/ 58579 h 171450"/>
                        <a:gd name="connsiteX7" fmla="*/ 117634 w 371475"/>
                        <a:gd name="connsiteY7" fmla="*/ 76676 h 171450"/>
                        <a:gd name="connsiteX8" fmla="*/ 58579 w 371475"/>
                        <a:gd name="connsiteY8" fmla="*/ 167164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1475" h="171450">
                          <a:moveTo>
                            <a:pt x="7144" y="145256"/>
                          </a:moveTo>
                          <a:lnTo>
                            <a:pt x="90011" y="32861"/>
                          </a:lnTo>
                          <a:lnTo>
                            <a:pt x="250984" y="7144"/>
                          </a:lnTo>
                          <a:lnTo>
                            <a:pt x="361474" y="103346"/>
                          </a:lnTo>
                          <a:lnTo>
                            <a:pt x="367189" y="139541"/>
                          </a:lnTo>
                          <a:lnTo>
                            <a:pt x="343376" y="143351"/>
                          </a:lnTo>
                          <a:lnTo>
                            <a:pt x="234791" y="58579"/>
                          </a:lnTo>
                          <a:lnTo>
                            <a:pt x="117634" y="76676"/>
                          </a:lnTo>
                          <a:lnTo>
                            <a:pt x="58579" y="167164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: Shape 281">
                      <a:extLst>
                        <a:ext uri="{FF2B5EF4-FFF2-40B4-BE49-F238E27FC236}">
                          <a16:creationId xmlns:a16="http://schemas.microsoft.com/office/drawing/2014/main" id="{E2C5B07A-59AB-472A-9D07-888011EDC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93968" y="3075046"/>
                      <a:ext cx="694653" cy="383887"/>
                    </a:xfrm>
                    <a:custGeom>
                      <a:avLst/>
                      <a:gdLst>
                        <a:gd name="connsiteX0" fmla="*/ 7144 w 361950"/>
                        <a:gd name="connsiteY0" fmla="*/ 114776 h 200025"/>
                        <a:gd name="connsiteX1" fmla="*/ 120491 w 361950"/>
                        <a:gd name="connsiteY1" fmla="*/ 194786 h 200025"/>
                        <a:gd name="connsiteX2" fmla="*/ 281464 w 361950"/>
                        <a:gd name="connsiteY2" fmla="*/ 169069 h 200025"/>
                        <a:gd name="connsiteX3" fmla="*/ 355759 w 361950"/>
                        <a:gd name="connsiteY3" fmla="*/ 43339 h 200025"/>
                        <a:gd name="connsiteX4" fmla="*/ 350044 w 361950"/>
                        <a:gd name="connsiteY4" fmla="*/ 7144 h 200025"/>
                        <a:gd name="connsiteX5" fmla="*/ 327184 w 361950"/>
                        <a:gd name="connsiteY5" fmla="*/ 10954 h 200025"/>
                        <a:gd name="connsiteX6" fmla="*/ 250031 w 361950"/>
                        <a:gd name="connsiteY6" fmla="*/ 125254 h 200025"/>
                        <a:gd name="connsiteX7" fmla="*/ 132874 w 361950"/>
                        <a:gd name="connsiteY7" fmla="*/ 144304 h 200025"/>
                        <a:gd name="connsiteX8" fmla="*/ 48101 w 361950"/>
                        <a:gd name="connsiteY8" fmla="*/ 77629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61950" h="200025">
                          <a:moveTo>
                            <a:pt x="7144" y="114776"/>
                          </a:moveTo>
                          <a:lnTo>
                            <a:pt x="120491" y="194786"/>
                          </a:lnTo>
                          <a:lnTo>
                            <a:pt x="281464" y="169069"/>
                          </a:lnTo>
                          <a:lnTo>
                            <a:pt x="355759" y="43339"/>
                          </a:lnTo>
                          <a:lnTo>
                            <a:pt x="350044" y="7144"/>
                          </a:lnTo>
                          <a:lnTo>
                            <a:pt x="327184" y="10954"/>
                          </a:lnTo>
                          <a:lnTo>
                            <a:pt x="250031" y="125254"/>
                          </a:lnTo>
                          <a:lnTo>
                            <a:pt x="132874" y="144304"/>
                          </a:lnTo>
                          <a:lnTo>
                            <a:pt x="48101" y="7762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Freeform: Shape 282">
                      <a:extLst>
                        <a:ext uri="{FF2B5EF4-FFF2-40B4-BE49-F238E27FC236}">
                          <a16:creationId xmlns:a16="http://schemas.microsoft.com/office/drawing/2014/main" id="{0F8ED2F0-67AD-4533-8147-8B6F8F13E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9279" y="2942227"/>
                      <a:ext cx="457009" cy="457009"/>
                    </a:xfrm>
                    <a:custGeom>
                      <a:avLst/>
                      <a:gdLst>
                        <a:gd name="connsiteX0" fmla="*/ 102790 w 238125"/>
                        <a:gd name="connsiteY0" fmla="*/ 8493 h 238125"/>
                        <a:gd name="connsiteX1" fmla="*/ 8493 w 238125"/>
                        <a:gd name="connsiteY1" fmla="*/ 138985 h 238125"/>
                        <a:gd name="connsiteX2" fmla="*/ 138985 w 238125"/>
                        <a:gd name="connsiteY2" fmla="*/ 233283 h 238125"/>
                        <a:gd name="connsiteX3" fmla="*/ 233283 w 238125"/>
                        <a:gd name="connsiteY3" fmla="*/ 102790 h 238125"/>
                        <a:gd name="connsiteX4" fmla="*/ 102790 w 238125"/>
                        <a:gd name="connsiteY4" fmla="*/ 8493 h 238125"/>
                        <a:gd name="connsiteX5" fmla="*/ 128508 w 238125"/>
                        <a:gd name="connsiteY5" fmla="*/ 164703 h 238125"/>
                        <a:gd name="connsiteX6" fmla="*/ 78025 w 238125"/>
                        <a:gd name="connsiteY6" fmla="*/ 128508 h 238125"/>
                        <a:gd name="connsiteX7" fmla="*/ 114220 w 238125"/>
                        <a:gd name="connsiteY7" fmla="*/ 78025 h 238125"/>
                        <a:gd name="connsiteX8" fmla="*/ 164703 w 238125"/>
                        <a:gd name="connsiteY8" fmla="*/ 114220 h 238125"/>
                        <a:gd name="connsiteX9" fmla="*/ 128508 w 238125"/>
                        <a:gd name="connsiteY9" fmla="*/ 164703 h 238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8125" h="238125">
                          <a:moveTo>
                            <a:pt x="102790" y="8493"/>
                          </a:moveTo>
                          <a:cubicBezTo>
                            <a:pt x="40878" y="18018"/>
                            <a:pt x="-1032" y="77073"/>
                            <a:pt x="8493" y="138985"/>
                          </a:cubicBezTo>
                          <a:cubicBezTo>
                            <a:pt x="18018" y="200898"/>
                            <a:pt x="77073" y="242808"/>
                            <a:pt x="138985" y="233283"/>
                          </a:cubicBezTo>
                          <a:cubicBezTo>
                            <a:pt x="200898" y="223758"/>
                            <a:pt x="242808" y="164703"/>
                            <a:pt x="233283" y="102790"/>
                          </a:cubicBezTo>
                          <a:cubicBezTo>
                            <a:pt x="222805" y="40878"/>
                            <a:pt x="164703" y="-1032"/>
                            <a:pt x="102790" y="8493"/>
                          </a:cubicBezTo>
                          <a:close/>
                          <a:moveTo>
                            <a:pt x="128508" y="164703"/>
                          </a:moveTo>
                          <a:cubicBezTo>
                            <a:pt x="104695" y="168513"/>
                            <a:pt x="81835" y="152320"/>
                            <a:pt x="78025" y="128508"/>
                          </a:cubicBezTo>
                          <a:cubicBezTo>
                            <a:pt x="74215" y="104695"/>
                            <a:pt x="90408" y="81835"/>
                            <a:pt x="114220" y="78025"/>
                          </a:cubicBezTo>
                          <a:cubicBezTo>
                            <a:pt x="138033" y="74215"/>
                            <a:pt x="160893" y="90408"/>
                            <a:pt x="164703" y="114220"/>
                          </a:cubicBezTo>
                          <a:cubicBezTo>
                            <a:pt x="169465" y="138033"/>
                            <a:pt x="152320" y="160893"/>
                            <a:pt x="128508" y="164703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5" name="그룹 44">
                  <a:extLst>
                    <a:ext uri="{FF2B5EF4-FFF2-40B4-BE49-F238E27FC236}">
                      <a16:creationId xmlns:a16="http://schemas.microsoft.com/office/drawing/2014/main" id="{6CDD2C39-36D5-4F1D-9271-52DF8FAA462A}"/>
                    </a:ext>
                  </a:extLst>
                </p:cNvPr>
                <p:cNvGrpSpPr/>
                <p:nvPr/>
              </p:nvGrpSpPr>
              <p:grpSpPr>
                <a:xfrm flipH="1">
                  <a:off x="10573647" y="1302883"/>
                  <a:ext cx="759416" cy="1591137"/>
                  <a:chOff x="8631760" y="1655173"/>
                  <a:chExt cx="1366040" cy="2862140"/>
                </a:xfrm>
              </p:grpSpPr>
              <p:grpSp>
                <p:nvGrpSpPr>
                  <p:cNvPr id="46" name="Group 273">
                    <a:extLst>
                      <a:ext uri="{FF2B5EF4-FFF2-40B4-BE49-F238E27FC236}">
                        <a16:creationId xmlns:a16="http://schemas.microsoft.com/office/drawing/2014/main" id="{E8DC2EE7-9C9C-4E2B-831A-637588A12092}"/>
                      </a:ext>
                    </a:extLst>
                  </p:cNvPr>
                  <p:cNvGrpSpPr/>
                  <p:nvPr/>
                </p:nvGrpSpPr>
                <p:grpSpPr>
                  <a:xfrm>
                    <a:off x="9402534" y="1655173"/>
                    <a:ext cx="527772" cy="1374721"/>
                    <a:chOff x="10900146" y="2352060"/>
                    <a:chExt cx="550886" cy="1434927"/>
                  </a:xfrm>
                </p:grpSpPr>
                <p:sp>
                  <p:nvSpPr>
                    <p:cNvPr id="54" name="Rectangle: Rounded Corners 285">
                      <a:extLst>
                        <a:ext uri="{FF2B5EF4-FFF2-40B4-BE49-F238E27FC236}">
                          <a16:creationId xmlns:a16="http://schemas.microsoft.com/office/drawing/2014/main" id="{DEDB042E-4BB5-4DE9-86AB-B869B5B6E120}"/>
                        </a:ext>
                      </a:extLst>
                    </p:cNvPr>
                    <p:cNvSpPr/>
                    <p:nvPr/>
                  </p:nvSpPr>
                  <p:spPr>
                    <a:xfrm rot="18447756">
                      <a:off x="10414913" y="2837293"/>
                      <a:ext cx="1434927" cy="46446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4">
                        <a:lumMod val="7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Freeform: Shape 286">
                      <a:extLst>
                        <a:ext uri="{FF2B5EF4-FFF2-40B4-BE49-F238E27FC236}">
                          <a16:creationId xmlns:a16="http://schemas.microsoft.com/office/drawing/2014/main" id="{CDF370F9-66A8-4655-8812-6A2F42807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8229" y="2598552"/>
                      <a:ext cx="182803" cy="182803"/>
                    </a:xfrm>
                    <a:custGeom>
                      <a:avLst/>
                      <a:gdLst>
                        <a:gd name="connsiteX0" fmla="*/ 94774 w 95250"/>
                        <a:gd name="connsiteY0" fmla="*/ 50959 h 95250"/>
                        <a:gd name="connsiteX1" fmla="*/ 50959 w 95250"/>
                        <a:gd name="connsiteY1" fmla="*/ 94774 h 95250"/>
                        <a:gd name="connsiteX2" fmla="*/ 7144 w 95250"/>
                        <a:gd name="connsiteY2" fmla="*/ 50959 h 95250"/>
                        <a:gd name="connsiteX3" fmla="*/ 50959 w 95250"/>
                        <a:gd name="connsiteY3" fmla="*/ 7144 h 95250"/>
                        <a:gd name="connsiteX4" fmla="*/ 94774 w 95250"/>
                        <a:gd name="connsiteY4" fmla="*/ 5095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94774" y="50959"/>
                          </a:moveTo>
                          <a:cubicBezTo>
                            <a:pt x="94774" y="74771"/>
                            <a:pt x="74771" y="94774"/>
                            <a:pt x="50959" y="94774"/>
                          </a:cubicBezTo>
                          <a:cubicBezTo>
                            <a:pt x="27146" y="94774"/>
                            <a:pt x="7144" y="74771"/>
                            <a:pt x="7144" y="50959"/>
                          </a:cubicBezTo>
                          <a:cubicBezTo>
                            <a:pt x="7144" y="27146"/>
                            <a:pt x="27146" y="7144"/>
                            <a:pt x="50959" y="7144"/>
                          </a:cubicBezTo>
                          <a:cubicBezTo>
                            <a:pt x="74771" y="7144"/>
                            <a:pt x="94774" y="27146"/>
                            <a:pt x="94774" y="5095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274">
                    <a:extLst>
                      <a:ext uri="{FF2B5EF4-FFF2-40B4-BE49-F238E27FC236}">
                        <a16:creationId xmlns:a16="http://schemas.microsoft.com/office/drawing/2014/main" id="{F5923662-2D6F-4B33-84EF-8D37B96CFC08}"/>
                      </a:ext>
                    </a:extLst>
                  </p:cNvPr>
                  <p:cNvGrpSpPr/>
                  <p:nvPr/>
                </p:nvGrpSpPr>
                <p:grpSpPr>
                  <a:xfrm>
                    <a:off x="8756738" y="2643928"/>
                    <a:ext cx="1105157" cy="1216520"/>
                    <a:chOff x="10226072" y="3384119"/>
                    <a:chExt cx="1153558" cy="1269798"/>
                  </a:xfrm>
                </p:grpSpPr>
                <p:sp>
                  <p:nvSpPr>
                    <p:cNvPr id="52" name="Freeform: Shape 283">
                      <a:extLst>
                        <a:ext uri="{FF2B5EF4-FFF2-40B4-BE49-F238E27FC236}">
                          <a16:creationId xmlns:a16="http://schemas.microsoft.com/office/drawing/2014/main" id="{C85E7DA4-4C1A-43FA-B5CD-62F83A218194}"/>
                        </a:ext>
                      </a:extLst>
                    </p:cNvPr>
                    <p:cNvSpPr/>
                    <p:nvPr/>
                  </p:nvSpPr>
                  <p:spPr>
                    <a:xfrm rot="19176301">
                      <a:off x="10226072" y="3384119"/>
                      <a:ext cx="1153558" cy="1269798"/>
                    </a:xfrm>
                    <a:custGeom>
                      <a:avLst/>
                      <a:gdLst>
                        <a:gd name="connsiteX0" fmla="*/ 1069399 w 1153558"/>
                        <a:gd name="connsiteY0" fmla="*/ 54157 h 1269798"/>
                        <a:gd name="connsiteX1" fmla="*/ 1098647 w 1153558"/>
                        <a:gd name="connsiteY1" fmla="*/ 383203 h 1269798"/>
                        <a:gd name="connsiteX2" fmla="*/ 358294 w 1153558"/>
                        <a:gd name="connsiteY2" fmla="*/ 1269798 h 1269798"/>
                        <a:gd name="connsiteX3" fmla="*/ 0 w 1153558"/>
                        <a:gd name="connsiteY3" fmla="*/ 970001 h 1269798"/>
                        <a:gd name="connsiteX4" fmla="*/ 740353 w 1153558"/>
                        <a:gd name="connsiteY4" fmla="*/ 83405 h 1269798"/>
                        <a:gd name="connsiteX5" fmla="*/ 1069399 w 1153558"/>
                        <a:gd name="connsiteY5" fmla="*/ 54157 h 126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3558" h="1269798">
                          <a:moveTo>
                            <a:pt x="1069399" y="54157"/>
                          </a:moveTo>
                          <a:cubicBezTo>
                            <a:pt x="1168112" y="136417"/>
                            <a:pt x="1182737" y="284489"/>
                            <a:pt x="1098647" y="383203"/>
                          </a:cubicBezTo>
                          <a:lnTo>
                            <a:pt x="358294" y="1269798"/>
                          </a:lnTo>
                          <a:lnTo>
                            <a:pt x="0" y="970001"/>
                          </a:lnTo>
                          <a:lnTo>
                            <a:pt x="740353" y="83405"/>
                          </a:lnTo>
                          <a:cubicBezTo>
                            <a:pt x="824442" y="-15309"/>
                            <a:pt x="970685" y="-28106"/>
                            <a:pt x="1069399" y="54157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50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3" name="Freeform: Shape 284">
                      <a:extLst>
                        <a:ext uri="{FF2B5EF4-FFF2-40B4-BE49-F238E27FC236}">
                          <a16:creationId xmlns:a16="http://schemas.microsoft.com/office/drawing/2014/main" id="{D041FCC5-4748-4C28-ACDF-3A89E5370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546" y="3417653"/>
                      <a:ext cx="182803" cy="182803"/>
                    </a:xfrm>
                    <a:custGeom>
                      <a:avLst/>
                      <a:gdLst>
                        <a:gd name="connsiteX0" fmla="*/ 94774 w 95250"/>
                        <a:gd name="connsiteY0" fmla="*/ 50959 h 95250"/>
                        <a:gd name="connsiteX1" fmla="*/ 50959 w 95250"/>
                        <a:gd name="connsiteY1" fmla="*/ 94774 h 95250"/>
                        <a:gd name="connsiteX2" fmla="*/ 7144 w 95250"/>
                        <a:gd name="connsiteY2" fmla="*/ 50959 h 95250"/>
                        <a:gd name="connsiteX3" fmla="*/ 50959 w 95250"/>
                        <a:gd name="connsiteY3" fmla="*/ 7144 h 95250"/>
                        <a:gd name="connsiteX4" fmla="*/ 94774 w 95250"/>
                        <a:gd name="connsiteY4" fmla="*/ 5095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94774" y="50959"/>
                          </a:moveTo>
                          <a:cubicBezTo>
                            <a:pt x="94774" y="74771"/>
                            <a:pt x="74771" y="94774"/>
                            <a:pt x="50959" y="94774"/>
                          </a:cubicBezTo>
                          <a:cubicBezTo>
                            <a:pt x="27146" y="94774"/>
                            <a:pt x="7144" y="74771"/>
                            <a:pt x="7144" y="50959"/>
                          </a:cubicBezTo>
                          <a:cubicBezTo>
                            <a:pt x="7144" y="27146"/>
                            <a:pt x="27146" y="7144"/>
                            <a:pt x="50959" y="7144"/>
                          </a:cubicBezTo>
                          <a:cubicBezTo>
                            <a:pt x="74771" y="7144"/>
                            <a:pt x="94774" y="27146"/>
                            <a:pt x="94774" y="5095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276">
                    <a:extLst>
                      <a:ext uri="{FF2B5EF4-FFF2-40B4-BE49-F238E27FC236}">
                        <a16:creationId xmlns:a16="http://schemas.microsoft.com/office/drawing/2014/main" id="{C832B9E9-C7BC-47EC-B5DA-2E7CD9656D2C}"/>
                      </a:ext>
                    </a:extLst>
                  </p:cNvPr>
                  <p:cNvGrpSpPr/>
                  <p:nvPr/>
                </p:nvGrpSpPr>
                <p:grpSpPr>
                  <a:xfrm>
                    <a:off x="8631760" y="3526058"/>
                    <a:ext cx="1366040" cy="991255"/>
                    <a:chOff x="10095620" y="4304882"/>
                    <a:chExt cx="1425867" cy="1034668"/>
                  </a:xfrm>
                </p:grpSpPr>
                <p:sp>
                  <p:nvSpPr>
                    <p:cNvPr id="49" name="Freeform: Shape 277">
                      <a:extLst>
                        <a:ext uri="{FF2B5EF4-FFF2-40B4-BE49-F238E27FC236}">
                          <a16:creationId xmlns:a16="http://schemas.microsoft.com/office/drawing/2014/main" id="{CB7FF233-CBCC-4D06-B4F7-D9C300135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6256" y="4304882"/>
                      <a:ext cx="1133382" cy="914017"/>
                    </a:xfrm>
                    <a:custGeom>
                      <a:avLst/>
                      <a:gdLst>
                        <a:gd name="connsiteX0" fmla="*/ 558641 w 590550"/>
                        <a:gd name="connsiteY0" fmla="*/ 470059 h 476250"/>
                        <a:gd name="connsiteX1" fmla="*/ 37624 w 590550"/>
                        <a:gd name="connsiteY1" fmla="*/ 470059 h 476250"/>
                        <a:gd name="connsiteX2" fmla="*/ 7144 w 590550"/>
                        <a:gd name="connsiteY2" fmla="*/ 439579 h 476250"/>
                        <a:gd name="connsiteX3" fmla="*/ 7144 w 590550"/>
                        <a:gd name="connsiteY3" fmla="*/ 98584 h 476250"/>
                        <a:gd name="connsiteX4" fmla="*/ 98584 w 590550"/>
                        <a:gd name="connsiteY4" fmla="*/ 7144 h 476250"/>
                        <a:gd name="connsiteX5" fmla="*/ 498634 w 590550"/>
                        <a:gd name="connsiteY5" fmla="*/ 7144 h 476250"/>
                        <a:gd name="connsiteX6" fmla="*/ 590074 w 590550"/>
                        <a:gd name="connsiteY6" fmla="*/ 98584 h 476250"/>
                        <a:gd name="connsiteX7" fmla="*/ 590074 w 590550"/>
                        <a:gd name="connsiteY7" fmla="*/ 440531 h 476250"/>
                        <a:gd name="connsiteX8" fmla="*/ 558641 w 590550"/>
                        <a:gd name="connsiteY8" fmla="*/ 470059 h 476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90550" h="476250">
                          <a:moveTo>
                            <a:pt x="558641" y="470059"/>
                          </a:moveTo>
                          <a:lnTo>
                            <a:pt x="37624" y="470059"/>
                          </a:lnTo>
                          <a:cubicBezTo>
                            <a:pt x="20479" y="470059"/>
                            <a:pt x="7144" y="456724"/>
                            <a:pt x="7144" y="439579"/>
                          </a:cubicBezTo>
                          <a:lnTo>
                            <a:pt x="7144" y="98584"/>
                          </a:lnTo>
                          <a:cubicBezTo>
                            <a:pt x="7144" y="48101"/>
                            <a:pt x="48101" y="7144"/>
                            <a:pt x="98584" y="7144"/>
                          </a:cubicBezTo>
                          <a:lnTo>
                            <a:pt x="498634" y="7144"/>
                          </a:lnTo>
                          <a:cubicBezTo>
                            <a:pt x="549116" y="7144"/>
                            <a:pt x="590074" y="48101"/>
                            <a:pt x="590074" y="98584"/>
                          </a:cubicBezTo>
                          <a:lnTo>
                            <a:pt x="590074" y="440531"/>
                          </a:lnTo>
                          <a:cubicBezTo>
                            <a:pt x="589121" y="456724"/>
                            <a:pt x="574834" y="470059"/>
                            <a:pt x="558641" y="470059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: Shape 278">
                      <a:extLst>
                        <a:ext uri="{FF2B5EF4-FFF2-40B4-BE49-F238E27FC236}">
                          <a16:creationId xmlns:a16="http://schemas.microsoft.com/office/drawing/2014/main" id="{1191D015-47A5-4DB2-B5DB-77B1B37C5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95620" y="5083625"/>
                      <a:ext cx="1425867" cy="255925"/>
                    </a:xfrm>
                    <a:custGeom>
                      <a:avLst/>
                      <a:gdLst>
                        <a:gd name="connsiteX0" fmla="*/ 711994 w 742950"/>
                        <a:gd name="connsiteY0" fmla="*/ 129064 h 133350"/>
                        <a:gd name="connsiteX1" fmla="*/ 37624 w 742950"/>
                        <a:gd name="connsiteY1" fmla="*/ 129064 h 133350"/>
                        <a:gd name="connsiteX2" fmla="*/ 7144 w 742950"/>
                        <a:gd name="connsiteY2" fmla="*/ 98584 h 133350"/>
                        <a:gd name="connsiteX3" fmla="*/ 7144 w 742950"/>
                        <a:gd name="connsiteY3" fmla="*/ 98584 h 133350"/>
                        <a:gd name="connsiteX4" fmla="*/ 98584 w 742950"/>
                        <a:gd name="connsiteY4" fmla="*/ 7144 h 133350"/>
                        <a:gd name="connsiteX5" fmla="*/ 651986 w 742950"/>
                        <a:gd name="connsiteY5" fmla="*/ 7144 h 133350"/>
                        <a:gd name="connsiteX6" fmla="*/ 743426 w 742950"/>
                        <a:gd name="connsiteY6" fmla="*/ 98584 h 133350"/>
                        <a:gd name="connsiteX7" fmla="*/ 743426 w 742950"/>
                        <a:gd name="connsiteY7" fmla="*/ 98584 h 133350"/>
                        <a:gd name="connsiteX8" fmla="*/ 711994 w 742950"/>
                        <a:gd name="connsiteY8" fmla="*/ 129064 h 133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42950" h="133350">
                          <a:moveTo>
                            <a:pt x="711994" y="129064"/>
                          </a:moveTo>
                          <a:lnTo>
                            <a:pt x="37624" y="129064"/>
                          </a:lnTo>
                          <a:cubicBezTo>
                            <a:pt x="20479" y="129064"/>
                            <a:pt x="7144" y="115729"/>
                            <a:pt x="7144" y="98584"/>
                          </a:cubicBezTo>
                          <a:lnTo>
                            <a:pt x="7144" y="98584"/>
                          </a:lnTo>
                          <a:cubicBezTo>
                            <a:pt x="7144" y="48101"/>
                            <a:pt x="48101" y="7144"/>
                            <a:pt x="98584" y="7144"/>
                          </a:cubicBezTo>
                          <a:lnTo>
                            <a:pt x="651986" y="7144"/>
                          </a:lnTo>
                          <a:cubicBezTo>
                            <a:pt x="702469" y="7144"/>
                            <a:pt x="743426" y="48101"/>
                            <a:pt x="743426" y="98584"/>
                          </a:cubicBezTo>
                          <a:lnTo>
                            <a:pt x="743426" y="98584"/>
                          </a:lnTo>
                          <a:cubicBezTo>
                            <a:pt x="742474" y="115729"/>
                            <a:pt x="729139" y="129064"/>
                            <a:pt x="711994" y="12906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: Shape 279">
                      <a:extLst>
                        <a:ext uri="{FF2B5EF4-FFF2-40B4-BE49-F238E27FC236}">
                          <a16:creationId xmlns:a16="http://schemas.microsoft.com/office/drawing/2014/main" id="{8D099193-F7CC-4D91-8865-24DB74CA10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546" y="4411068"/>
                      <a:ext cx="182803" cy="182803"/>
                    </a:xfrm>
                    <a:custGeom>
                      <a:avLst/>
                      <a:gdLst>
                        <a:gd name="connsiteX0" fmla="*/ 94774 w 95250"/>
                        <a:gd name="connsiteY0" fmla="*/ 50959 h 95250"/>
                        <a:gd name="connsiteX1" fmla="*/ 50959 w 95250"/>
                        <a:gd name="connsiteY1" fmla="*/ 94774 h 95250"/>
                        <a:gd name="connsiteX2" fmla="*/ 7144 w 95250"/>
                        <a:gd name="connsiteY2" fmla="*/ 50959 h 95250"/>
                        <a:gd name="connsiteX3" fmla="*/ 50959 w 95250"/>
                        <a:gd name="connsiteY3" fmla="*/ 7144 h 95250"/>
                        <a:gd name="connsiteX4" fmla="*/ 94774 w 95250"/>
                        <a:gd name="connsiteY4" fmla="*/ 5095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94774" y="50959"/>
                          </a:moveTo>
                          <a:cubicBezTo>
                            <a:pt x="94774" y="74771"/>
                            <a:pt x="74771" y="94774"/>
                            <a:pt x="50959" y="94774"/>
                          </a:cubicBezTo>
                          <a:cubicBezTo>
                            <a:pt x="27146" y="94774"/>
                            <a:pt x="7144" y="74771"/>
                            <a:pt x="7144" y="50959"/>
                          </a:cubicBezTo>
                          <a:cubicBezTo>
                            <a:pt x="7144" y="27146"/>
                            <a:pt x="27146" y="7144"/>
                            <a:pt x="50959" y="7144"/>
                          </a:cubicBezTo>
                          <a:cubicBezTo>
                            <a:pt x="74771" y="7144"/>
                            <a:pt x="94774" y="27146"/>
                            <a:pt x="94774" y="50959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1" name="Freeform: Shape 36">
              <a:extLst>
                <a:ext uri="{FF2B5EF4-FFF2-40B4-BE49-F238E27FC236}">
                  <a16:creationId xmlns:a16="http://schemas.microsoft.com/office/drawing/2014/main" id="{104E8BA3-DBBB-44B9-AE90-5480EE91E26B}"/>
                </a:ext>
              </a:extLst>
            </p:cNvPr>
            <p:cNvSpPr/>
            <p:nvPr/>
          </p:nvSpPr>
          <p:spPr>
            <a:xfrm>
              <a:off x="1928054" y="4601248"/>
              <a:ext cx="416222" cy="3064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36">
              <a:extLst>
                <a:ext uri="{FF2B5EF4-FFF2-40B4-BE49-F238E27FC236}">
                  <a16:creationId xmlns:a16="http://schemas.microsoft.com/office/drawing/2014/main" id="{07CD34FA-AC3F-4537-A02D-8320AB402244}"/>
                </a:ext>
              </a:extLst>
            </p:cNvPr>
            <p:cNvSpPr/>
            <p:nvPr/>
          </p:nvSpPr>
          <p:spPr>
            <a:xfrm>
              <a:off x="3266322" y="4385990"/>
              <a:ext cx="416222" cy="3064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2D805B9-0295-41DB-BE18-189208C5B6CA}"/>
                </a:ext>
              </a:extLst>
            </p:cNvPr>
            <p:cNvSpPr/>
            <p:nvPr/>
          </p:nvSpPr>
          <p:spPr>
            <a:xfrm>
              <a:off x="2300149" y="4930624"/>
              <a:ext cx="569550" cy="568376"/>
            </a:xfrm>
            <a:custGeom>
              <a:avLst/>
              <a:gdLst>
                <a:gd name="connsiteX0" fmla="*/ 525182 w 1287446"/>
                <a:gd name="connsiteY0" fmla="*/ 557304 h 1284792"/>
                <a:gd name="connsiteX1" fmla="*/ 570711 w 1287446"/>
                <a:gd name="connsiteY1" fmla="*/ 705589 h 1284792"/>
                <a:gd name="connsiteX2" fmla="*/ 480127 w 1287446"/>
                <a:gd name="connsiteY2" fmla="*/ 705589 h 1284792"/>
                <a:gd name="connsiteX3" fmla="*/ 798817 w 1287446"/>
                <a:gd name="connsiteY3" fmla="*/ 450383 h 1284792"/>
                <a:gd name="connsiteX4" fmla="*/ 798817 w 1287446"/>
                <a:gd name="connsiteY4" fmla="*/ 862877 h 1284792"/>
                <a:gd name="connsiteX5" fmla="*/ 926561 w 1287446"/>
                <a:gd name="connsiteY5" fmla="*/ 862877 h 1284792"/>
                <a:gd name="connsiteX6" fmla="*/ 926561 w 1287446"/>
                <a:gd name="connsiteY6" fmla="*/ 450383 h 1284792"/>
                <a:gd name="connsiteX7" fmla="*/ 457230 w 1287446"/>
                <a:gd name="connsiteY7" fmla="*/ 450383 h 1284792"/>
                <a:gd name="connsiteX8" fmla="*/ 302193 w 1287446"/>
                <a:gd name="connsiteY8" fmla="*/ 862877 h 1284792"/>
                <a:gd name="connsiteX9" fmla="*/ 432336 w 1287446"/>
                <a:gd name="connsiteY9" fmla="*/ 862877 h 1284792"/>
                <a:gd name="connsiteX10" fmla="*/ 452443 w 1287446"/>
                <a:gd name="connsiteY10" fmla="*/ 794784 h 1284792"/>
                <a:gd name="connsiteX11" fmla="*/ 597151 w 1287446"/>
                <a:gd name="connsiteY11" fmla="*/ 794784 h 1284792"/>
                <a:gd name="connsiteX12" fmla="*/ 617789 w 1287446"/>
                <a:gd name="connsiteY12" fmla="*/ 862877 h 1284792"/>
                <a:gd name="connsiteX13" fmla="*/ 751265 w 1287446"/>
                <a:gd name="connsiteY13" fmla="*/ 862877 h 1284792"/>
                <a:gd name="connsiteX14" fmla="*/ 596264 w 1287446"/>
                <a:gd name="connsiteY14" fmla="*/ 450383 h 1284792"/>
                <a:gd name="connsiteX15" fmla="*/ 398179 w 1287446"/>
                <a:gd name="connsiteY15" fmla="*/ 0 h 1284792"/>
                <a:gd name="connsiteX16" fmla="*/ 411451 w 1287446"/>
                <a:gd name="connsiteY16" fmla="*/ 0 h 1284792"/>
                <a:gd name="connsiteX17" fmla="*/ 430034 w 1287446"/>
                <a:gd name="connsiteY17" fmla="*/ 18580 h 1284792"/>
                <a:gd name="connsiteX18" fmla="*/ 430034 w 1287446"/>
                <a:gd name="connsiteY18" fmla="*/ 175199 h 1284792"/>
                <a:gd name="connsiteX19" fmla="*/ 499052 w 1287446"/>
                <a:gd name="connsiteY19" fmla="*/ 175199 h 1284792"/>
                <a:gd name="connsiteX20" fmla="*/ 499052 w 1287446"/>
                <a:gd name="connsiteY20" fmla="*/ 18580 h 1284792"/>
                <a:gd name="connsiteX21" fmla="*/ 517632 w 1287446"/>
                <a:gd name="connsiteY21" fmla="*/ 0 h 1284792"/>
                <a:gd name="connsiteX22" fmla="*/ 530906 w 1287446"/>
                <a:gd name="connsiteY22" fmla="*/ 0 h 1284792"/>
                <a:gd name="connsiteX23" fmla="*/ 549486 w 1287446"/>
                <a:gd name="connsiteY23" fmla="*/ 18580 h 1284792"/>
                <a:gd name="connsiteX24" fmla="*/ 549486 w 1287446"/>
                <a:gd name="connsiteY24" fmla="*/ 175199 h 1284792"/>
                <a:gd name="connsiteX25" fmla="*/ 618504 w 1287446"/>
                <a:gd name="connsiteY25" fmla="*/ 175199 h 1284792"/>
                <a:gd name="connsiteX26" fmla="*/ 618504 w 1287446"/>
                <a:gd name="connsiteY26" fmla="*/ 18580 h 1284792"/>
                <a:gd name="connsiteX27" fmla="*/ 637087 w 1287446"/>
                <a:gd name="connsiteY27" fmla="*/ 0 h 1284792"/>
                <a:gd name="connsiteX28" fmla="*/ 650358 w 1287446"/>
                <a:gd name="connsiteY28" fmla="*/ 0 h 1284792"/>
                <a:gd name="connsiteX29" fmla="*/ 668941 w 1287446"/>
                <a:gd name="connsiteY29" fmla="*/ 18580 h 1284792"/>
                <a:gd name="connsiteX30" fmla="*/ 668941 w 1287446"/>
                <a:gd name="connsiteY30" fmla="*/ 175199 h 1284792"/>
                <a:gd name="connsiteX31" fmla="*/ 737959 w 1287446"/>
                <a:gd name="connsiteY31" fmla="*/ 175199 h 1284792"/>
                <a:gd name="connsiteX32" fmla="*/ 737959 w 1287446"/>
                <a:gd name="connsiteY32" fmla="*/ 18580 h 1284792"/>
                <a:gd name="connsiteX33" fmla="*/ 756540 w 1287446"/>
                <a:gd name="connsiteY33" fmla="*/ 0 h 1284792"/>
                <a:gd name="connsiteX34" fmla="*/ 769814 w 1287446"/>
                <a:gd name="connsiteY34" fmla="*/ 0 h 1284792"/>
                <a:gd name="connsiteX35" fmla="*/ 791050 w 1287446"/>
                <a:gd name="connsiteY35" fmla="*/ 18580 h 1284792"/>
                <a:gd name="connsiteX36" fmla="*/ 791050 w 1287446"/>
                <a:gd name="connsiteY36" fmla="*/ 175199 h 1284792"/>
                <a:gd name="connsiteX37" fmla="*/ 860068 w 1287446"/>
                <a:gd name="connsiteY37" fmla="*/ 175199 h 1284792"/>
                <a:gd name="connsiteX38" fmla="*/ 860068 w 1287446"/>
                <a:gd name="connsiteY38" fmla="*/ 18580 h 1284792"/>
                <a:gd name="connsiteX39" fmla="*/ 878648 w 1287446"/>
                <a:gd name="connsiteY39" fmla="*/ 0 h 1284792"/>
                <a:gd name="connsiteX40" fmla="*/ 891922 w 1287446"/>
                <a:gd name="connsiteY40" fmla="*/ 0 h 1284792"/>
                <a:gd name="connsiteX41" fmla="*/ 910502 w 1287446"/>
                <a:gd name="connsiteY41" fmla="*/ 18580 h 1284792"/>
                <a:gd name="connsiteX42" fmla="*/ 910502 w 1287446"/>
                <a:gd name="connsiteY42" fmla="*/ 175199 h 1284792"/>
                <a:gd name="connsiteX43" fmla="*/ 1072430 w 1287446"/>
                <a:gd name="connsiteY43" fmla="*/ 175199 h 1284792"/>
                <a:gd name="connsiteX44" fmla="*/ 1138792 w 1287446"/>
                <a:gd name="connsiteY44" fmla="*/ 241561 h 1284792"/>
                <a:gd name="connsiteX45" fmla="*/ 1138792 w 1287446"/>
                <a:gd name="connsiteY45" fmla="*/ 376943 h 1284792"/>
                <a:gd name="connsiteX46" fmla="*/ 1268865 w 1287446"/>
                <a:gd name="connsiteY46" fmla="*/ 376943 h 1284792"/>
                <a:gd name="connsiteX47" fmla="*/ 1287446 w 1287446"/>
                <a:gd name="connsiteY47" fmla="*/ 395523 h 1284792"/>
                <a:gd name="connsiteX48" fmla="*/ 1287446 w 1287446"/>
                <a:gd name="connsiteY48" fmla="*/ 408797 h 1284792"/>
                <a:gd name="connsiteX49" fmla="*/ 1268865 w 1287446"/>
                <a:gd name="connsiteY49" fmla="*/ 427378 h 1284792"/>
                <a:gd name="connsiteX50" fmla="*/ 1268865 w 1287446"/>
                <a:gd name="connsiteY50" fmla="*/ 430033 h 1284792"/>
                <a:gd name="connsiteX51" fmla="*/ 1136139 w 1287446"/>
                <a:gd name="connsiteY51" fmla="*/ 430033 h 1284792"/>
                <a:gd name="connsiteX52" fmla="*/ 1136139 w 1287446"/>
                <a:gd name="connsiteY52" fmla="*/ 499051 h 1284792"/>
                <a:gd name="connsiteX53" fmla="*/ 1266209 w 1287446"/>
                <a:gd name="connsiteY53" fmla="*/ 499051 h 1284792"/>
                <a:gd name="connsiteX54" fmla="*/ 1284792 w 1287446"/>
                <a:gd name="connsiteY54" fmla="*/ 517631 h 1284792"/>
                <a:gd name="connsiteX55" fmla="*/ 1284792 w 1287446"/>
                <a:gd name="connsiteY55" fmla="*/ 530906 h 1284792"/>
                <a:gd name="connsiteX56" fmla="*/ 1266209 w 1287446"/>
                <a:gd name="connsiteY56" fmla="*/ 549486 h 1284792"/>
                <a:gd name="connsiteX57" fmla="*/ 1136139 w 1287446"/>
                <a:gd name="connsiteY57" fmla="*/ 549486 h 1284792"/>
                <a:gd name="connsiteX58" fmla="*/ 1136139 w 1287446"/>
                <a:gd name="connsiteY58" fmla="*/ 618504 h 1284792"/>
                <a:gd name="connsiteX59" fmla="*/ 1266209 w 1287446"/>
                <a:gd name="connsiteY59" fmla="*/ 618504 h 1284792"/>
                <a:gd name="connsiteX60" fmla="*/ 1284792 w 1287446"/>
                <a:gd name="connsiteY60" fmla="*/ 637087 h 1284792"/>
                <a:gd name="connsiteX61" fmla="*/ 1284792 w 1287446"/>
                <a:gd name="connsiteY61" fmla="*/ 650358 h 1284792"/>
                <a:gd name="connsiteX62" fmla="*/ 1266209 w 1287446"/>
                <a:gd name="connsiteY62" fmla="*/ 668941 h 1284792"/>
                <a:gd name="connsiteX63" fmla="*/ 1136139 w 1287446"/>
                <a:gd name="connsiteY63" fmla="*/ 668941 h 1284792"/>
                <a:gd name="connsiteX64" fmla="*/ 1136139 w 1287446"/>
                <a:gd name="connsiteY64" fmla="*/ 737959 h 1284792"/>
                <a:gd name="connsiteX65" fmla="*/ 1266209 w 1287446"/>
                <a:gd name="connsiteY65" fmla="*/ 737959 h 1284792"/>
                <a:gd name="connsiteX66" fmla="*/ 1284792 w 1287446"/>
                <a:gd name="connsiteY66" fmla="*/ 756539 h 1284792"/>
                <a:gd name="connsiteX67" fmla="*/ 1284792 w 1287446"/>
                <a:gd name="connsiteY67" fmla="*/ 769813 h 1284792"/>
                <a:gd name="connsiteX68" fmla="*/ 1266209 w 1287446"/>
                <a:gd name="connsiteY68" fmla="*/ 788393 h 1284792"/>
                <a:gd name="connsiteX69" fmla="*/ 1136139 w 1287446"/>
                <a:gd name="connsiteY69" fmla="*/ 788393 h 1284792"/>
                <a:gd name="connsiteX70" fmla="*/ 1136139 w 1287446"/>
                <a:gd name="connsiteY70" fmla="*/ 857411 h 1284792"/>
                <a:gd name="connsiteX71" fmla="*/ 1266209 w 1287446"/>
                <a:gd name="connsiteY71" fmla="*/ 857411 h 1284792"/>
                <a:gd name="connsiteX72" fmla="*/ 1284792 w 1287446"/>
                <a:gd name="connsiteY72" fmla="*/ 875994 h 1284792"/>
                <a:gd name="connsiteX73" fmla="*/ 1284792 w 1287446"/>
                <a:gd name="connsiteY73" fmla="*/ 889265 h 1284792"/>
                <a:gd name="connsiteX74" fmla="*/ 1266209 w 1287446"/>
                <a:gd name="connsiteY74" fmla="*/ 907849 h 1284792"/>
                <a:gd name="connsiteX75" fmla="*/ 1136139 w 1287446"/>
                <a:gd name="connsiteY75" fmla="*/ 907849 h 1284792"/>
                <a:gd name="connsiteX76" fmla="*/ 1136139 w 1287446"/>
                <a:gd name="connsiteY76" fmla="*/ 1040575 h 1284792"/>
                <a:gd name="connsiteX77" fmla="*/ 1069774 w 1287446"/>
                <a:gd name="connsiteY77" fmla="*/ 1106937 h 1284792"/>
                <a:gd name="connsiteX78" fmla="*/ 907849 w 1287446"/>
                <a:gd name="connsiteY78" fmla="*/ 1106937 h 1284792"/>
                <a:gd name="connsiteX79" fmla="*/ 907849 w 1287446"/>
                <a:gd name="connsiteY79" fmla="*/ 1266209 h 1284792"/>
                <a:gd name="connsiteX80" fmla="*/ 889266 w 1287446"/>
                <a:gd name="connsiteY80" fmla="*/ 1284792 h 1284792"/>
                <a:gd name="connsiteX81" fmla="*/ 875995 w 1287446"/>
                <a:gd name="connsiteY81" fmla="*/ 1284792 h 1284792"/>
                <a:gd name="connsiteX82" fmla="*/ 857412 w 1287446"/>
                <a:gd name="connsiteY82" fmla="*/ 1266209 h 1284792"/>
                <a:gd name="connsiteX83" fmla="*/ 857412 w 1287446"/>
                <a:gd name="connsiteY83" fmla="*/ 1106937 h 1284792"/>
                <a:gd name="connsiteX84" fmla="*/ 788394 w 1287446"/>
                <a:gd name="connsiteY84" fmla="*/ 1106937 h 1284792"/>
                <a:gd name="connsiteX85" fmla="*/ 788394 w 1287446"/>
                <a:gd name="connsiteY85" fmla="*/ 1266209 h 1284792"/>
                <a:gd name="connsiteX86" fmla="*/ 769814 w 1287446"/>
                <a:gd name="connsiteY86" fmla="*/ 1284792 h 1284792"/>
                <a:gd name="connsiteX87" fmla="*/ 753886 w 1287446"/>
                <a:gd name="connsiteY87" fmla="*/ 1284792 h 1284792"/>
                <a:gd name="connsiteX88" fmla="*/ 735303 w 1287446"/>
                <a:gd name="connsiteY88" fmla="*/ 1266209 h 1284792"/>
                <a:gd name="connsiteX89" fmla="*/ 735303 w 1287446"/>
                <a:gd name="connsiteY89" fmla="*/ 1106937 h 1284792"/>
                <a:gd name="connsiteX90" fmla="*/ 666286 w 1287446"/>
                <a:gd name="connsiteY90" fmla="*/ 1106937 h 1284792"/>
                <a:gd name="connsiteX91" fmla="*/ 666286 w 1287446"/>
                <a:gd name="connsiteY91" fmla="*/ 1266209 h 1284792"/>
                <a:gd name="connsiteX92" fmla="*/ 647705 w 1287446"/>
                <a:gd name="connsiteY92" fmla="*/ 1284792 h 1284792"/>
                <a:gd name="connsiteX93" fmla="*/ 634431 w 1287446"/>
                <a:gd name="connsiteY93" fmla="*/ 1284792 h 1284792"/>
                <a:gd name="connsiteX94" fmla="*/ 615851 w 1287446"/>
                <a:gd name="connsiteY94" fmla="*/ 1266209 h 1284792"/>
                <a:gd name="connsiteX95" fmla="*/ 615851 w 1287446"/>
                <a:gd name="connsiteY95" fmla="*/ 1106937 h 1284792"/>
                <a:gd name="connsiteX96" fmla="*/ 546833 w 1287446"/>
                <a:gd name="connsiteY96" fmla="*/ 1106937 h 1284792"/>
                <a:gd name="connsiteX97" fmla="*/ 546833 w 1287446"/>
                <a:gd name="connsiteY97" fmla="*/ 1266209 h 1284792"/>
                <a:gd name="connsiteX98" fmla="*/ 528250 w 1287446"/>
                <a:gd name="connsiteY98" fmla="*/ 1284792 h 1284792"/>
                <a:gd name="connsiteX99" fmla="*/ 514979 w 1287446"/>
                <a:gd name="connsiteY99" fmla="*/ 1284792 h 1284792"/>
                <a:gd name="connsiteX100" fmla="*/ 496396 w 1287446"/>
                <a:gd name="connsiteY100" fmla="*/ 1266209 h 1284792"/>
                <a:gd name="connsiteX101" fmla="*/ 496396 w 1287446"/>
                <a:gd name="connsiteY101" fmla="*/ 1106937 h 1284792"/>
                <a:gd name="connsiteX102" fmla="*/ 427378 w 1287446"/>
                <a:gd name="connsiteY102" fmla="*/ 1106937 h 1284792"/>
                <a:gd name="connsiteX103" fmla="*/ 427378 w 1287446"/>
                <a:gd name="connsiteY103" fmla="*/ 1266209 h 1284792"/>
                <a:gd name="connsiteX104" fmla="*/ 408798 w 1287446"/>
                <a:gd name="connsiteY104" fmla="*/ 1284792 h 1284792"/>
                <a:gd name="connsiteX105" fmla="*/ 395523 w 1287446"/>
                <a:gd name="connsiteY105" fmla="*/ 1284792 h 1284792"/>
                <a:gd name="connsiteX106" fmla="*/ 376943 w 1287446"/>
                <a:gd name="connsiteY106" fmla="*/ 1266209 h 1284792"/>
                <a:gd name="connsiteX107" fmla="*/ 376943 w 1287446"/>
                <a:gd name="connsiteY107" fmla="*/ 1106937 h 1284792"/>
                <a:gd name="connsiteX108" fmla="*/ 225634 w 1287446"/>
                <a:gd name="connsiteY108" fmla="*/ 1106937 h 1284792"/>
                <a:gd name="connsiteX109" fmla="*/ 159272 w 1287446"/>
                <a:gd name="connsiteY109" fmla="*/ 1040575 h 1284792"/>
                <a:gd name="connsiteX110" fmla="*/ 159272 w 1287446"/>
                <a:gd name="connsiteY110" fmla="*/ 907849 h 1284792"/>
                <a:gd name="connsiteX111" fmla="*/ 18580 w 1287446"/>
                <a:gd name="connsiteY111" fmla="*/ 907849 h 1284792"/>
                <a:gd name="connsiteX112" fmla="*/ 0 w 1287446"/>
                <a:gd name="connsiteY112" fmla="*/ 889265 h 1284792"/>
                <a:gd name="connsiteX113" fmla="*/ 0 w 1287446"/>
                <a:gd name="connsiteY113" fmla="*/ 875994 h 1284792"/>
                <a:gd name="connsiteX114" fmla="*/ 18580 w 1287446"/>
                <a:gd name="connsiteY114" fmla="*/ 857411 h 1284792"/>
                <a:gd name="connsiteX115" fmla="*/ 159272 w 1287446"/>
                <a:gd name="connsiteY115" fmla="*/ 857411 h 1284792"/>
                <a:gd name="connsiteX116" fmla="*/ 159272 w 1287446"/>
                <a:gd name="connsiteY116" fmla="*/ 788393 h 1284792"/>
                <a:gd name="connsiteX117" fmla="*/ 18580 w 1287446"/>
                <a:gd name="connsiteY117" fmla="*/ 788393 h 1284792"/>
                <a:gd name="connsiteX118" fmla="*/ 0 w 1287446"/>
                <a:gd name="connsiteY118" fmla="*/ 769813 h 1284792"/>
                <a:gd name="connsiteX119" fmla="*/ 0 w 1287446"/>
                <a:gd name="connsiteY119" fmla="*/ 756539 h 1284792"/>
                <a:gd name="connsiteX120" fmla="*/ 18580 w 1287446"/>
                <a:gd name="connsiteY120" fmla="*/ 737959 h 1284792"/>
                <a:gd name="connsiteX121" fmla="*/ 159272 w 1287446"/>
                <a:gd name="connsiteY121" fmla="*/ 737959 h 1284792"/>
                <a:gd name="connsiteX122" fmla="*/ 159272 w 1287446"/>
                <a:gd name="connsiteY122" fmla="*/ 668941 h 1284792"/>
                <a:gd name="connsiteX123" fmla="*/ 18580 w 1287446"/>
                <a:gd name="connsiteY123" fmla="*/ 668941 h 1284792"/>
                <a:gd name="connsiteX124" fmla="*/ 0 w 1287446"/>
                <a:gd name="connsiteY124" fmla="*/ 650358 h 1284792"/>
                <a:gd name="connsiteX125" fmla="*/ 0 w 1287446"/>
                <a:gd name="connsiteY125" fmla="*/ 637087 h 1284792"/>
                <a:gd name="connsiteX126" fmla="*/ 18580 w 1287446"/>
                <a:gd name="connsiteY126" fmla="*/ 615850 h 1284792"/>
                <a:gd name="connsiteX127" fmla="*/ 159272 w 1287446"/>
                <a:gd name="connsiteY127" fmla="*/ 615850 h 1284792"/>
                <a:gd name="connsiteX128" fmla="*/ 159272 w 1287446"/>
                <a:gd name="connsiteY128" fmla="*/ 546833 h 1284792"/>
                <a:gd name="connsiteX129" fmla="*/ 18580 w 1287446"/>
                <a:gd name="connsiteY129" fmla="*/ 546833 h 1284792"/>
                <a:gd name="connsiteX130" fmla="*/ 0 w 1287446"/>
                <a:gd name="connsiteY130" fmla="*/ 528250 h 1284792"/>
                <a:gd name="connsiteX131" fmla="*/ 0 w 1287446"/>
                <a:gd name="connsiteY131" fmla="*/ 514978 h 1284792"/>
                <a:gd name="connsiteX132" fmla="*/ 18580 w 1287446"/>
                <a:gd name="connsiteY132" fmla="*/ 496395 h 1284792"/>
                <a:gd name="connsiteX133" fmla="*/ 159272 w 1287446"/>
                <a:gd name="connsiteY133" fmla="*/ 496395 h 1284792"/>
                <a:gd name="connsiteX134" fmla="*/ 159272 w 1287446"/>
                <a:gd name="connsiteY134" fmla="*/ 427378 h 1284792"/>
                <a:gd name="connsiteX135" fmla="*/ 18580 w 1287446"/>
                <a:gd name="connsiteY135" fmla="*/ 427378 h 1284792"/>
                <a:gd name="connsiteX136" fmla="*/ 0 w 1287446"/>
                <a:gd name="connsiteY136" fmla="*/ 408797 h 1284792"/>
                <a:gd name="connsiteX137" fmla="*/ 0 w 1287446"/>
                <a:gd name="connsiteY137" fmla="*/ 395523 h 1284792"/>
                <a:gd name="connsiteX138" fmla="*/ 18580 w 1287446"/>
                <a:gd name="connsiteY138" fmla="*/ 376943 h 1284792"/>
                <a:gd name="connsiteX139" fmla="*/ 159272 w 1287446"/>
                <a:gd name="connsiteY139" fmla="*/ 376943 h 1284792"/>
                <a:gd name="connsiteX140" fmla="*/ 159272 w 1287446"/>
                <a:gd name="connsiteY140" fmla="*/ 241561 h 1284792"/>
                <a:gd name="connsiteX141" fmla="*/ 225634 w 1287446"/>
                <a:gd name="connsiteY141" fmla="*/ 175199 h 1284792"/>
                <a:gd name="connsiteX142" fmla="*/ 379596 w 1287446"/>
                <a:gd name="connsiteY142" fmla="*/ 175199 h 1284792"/>
                <a:gd name="connsiteX143" fmla="*/ 379596 w 1287446"/>
                <a:gd name="connsiteY143" fmla="*/ 18580 h 1284792"/>
                <a:gd name="connsiteX144" fmla="*/ 398179 w 1287446"/>
                <a:gd name="connsiteY144" fmla="*/ 0 h 128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87446" h="1284792">
                  <a:moveTo>
                    <a:pt x="525182" y="557304"/>
                  </a:moveTo>
                  <a:lnTo>
                    <a:pt x="570711" y="705589"/>
                  </a:lnTo>
                  <a:lnTo>
                    <a:pt x="480127" y="705589"/>
                  </a:lnTo>
                  <a:close/>
                  <a:moveTo>
                    <a:pt x="798817" y="450383"/>
                  </a:moveTo>
                  <a:lnTo>
                    <a:pt x="798817" y="862877"/>
                  </a:lnTo>
                  <a:lnTo>
                    <a:pt x="926561" y="862877"/>
                  </a:lnTo>
                  <a:lnTo>
                    <a:pt x="926561" y="450383"/>
                  </a:lnTo>
                  <a:close/>
                  <a:moveTo>
                    <a:pt x="457230" y="450383"/>
                  </a:moveTo>
                  <a:lnTo>
                    <a:pt x="302193" y="862877"/>
                  </a:lnTo>
                  <a:lnTo>
                    <a:pt x="432336" y="862877"/>
                  </a:lnTo>
                  <a:lnTo>
                    <a:pt x="452443" y="794784"/>
                  </a:lnTo>
                  <a:lnTo>
                    <a:pt x="597151" y="794784"/>
                  </a:lnTo>
                  <a:lnTo>
                    <a:pt x="617789" y="862877"/>
                  </a:lnTo>
                  <a:lnTo>
                    <a:pt x="751265" y="862877"/>
                  </a:lnTo>
                  <a:lnTo>
                    <a:pt x="596264" y="450383"/>
                  </a:lnTo>
                  <a:close/>
                  <a:moveTo>
                    <a:pt x="398179" y="0"/>
                  </a:moveTo>
                  <a:lnTo>
                    <a:pt x="411451" y="0"/>
                  </a:lnTo>
                  <a:cubicBezTo>
                    <a:pt x="422069" y="0"/>
                    <a:pt x="430034" y="7962"/>
                    <a:pt x="430034" y="18580"/>
                  </a:cubicBezTo>
                  <a:lnTo>
                    <a:pt x="430034" y="175199"/>
                  </a:lnTo>
                  <a:lnTo>
                    <a:pt x="499052" y="175199"/>
                  </a:lnTo>
                  <a:lnTo>
                    <a:pt x="499052" y="18580"/>
                  </a:lnTo>
                  <a:cubicBezTo>
                    <a:pt x="499052" y="7962"/>
                    <a:pt x="507014" y="0"/>
                    <a:pt x="517632" y="0"/>
                  </a:cubicBezTo>
                  <a:lnTo>
                    <a:pt x="530906" y="0"/>
                  </a:lnTo>
                  <a:cubicBezTo>
                    <a:pt x="541524" y="0"/>
                    <a:pt x="549486" y="7962"/>
                    <a:pt x="549486" y="18580"/>
                  </a:cubicBezTo>
                  <a:lnTo>
                    <a:pt x="549486" y="175199"/>
                  </a:lnTo>
                  <a:lnTo>
                    <a:pt x="618504" y="175199"/>
                  </a:lnTo>
                  <a:lnTo>
                    <a:pt x="618504" y="18580"/>
                  </a:lnTo>
                  <a:cubicBezTo>
                    <a:pt x="618504" y="7962"/>
                    <a:pt x="626469" y="0"/>
                    <a:pt x="637087" y="0"/>
                  </a:cubicBezTo>
                  <a:lnTo>
                    <a:pt x="650358" y="0"/>
                  </a:lnTo>
                  <a:cubicBezTo>
                    <a:pt x="660976" y="0"/>
                    <a:pt x="668941" y="7962"/>
                    <a:pt x="668941" y="18580"/>
                  </a:cubicBezTo>
                  <a:lnTo>
                    <a:pt x="668941" y="175199"/>
                  </a:lnTo>
                  <a:lnTo>
                    <a:pt x="737959" y="175199"/>
                  </a:lnTo>
                  <a:lnTo>
                    <a:pt x="737959" y="18580"/>
                  </a:lnTo>
                  <a:cubicBezTo>
                    <a:pt x="737959" y="7962"/>
                    <a:pt x="745921" y="0"/>
                    <a:pt x="756540" y="0"/>
                  </a:cubicBezTo>
                  <a:lnTo>
                    <a:pt x="769814" y="0"/>
                  </a:lnTo>
                  <a:cubicBezTo>
                    <a:pt x="780432" y="0"/>
                    <a:pt x="791050" y="7962"/>
                    <a:pt x="791050" y="18580"/>
                  </a:cubicBezTo>
                  <a:lnTo>
                    <a:pt x="791050" y="175199"/>
                  </a:lnTo>
                  <a:lnTo>
                    <a:pt x="860068" y="175199"/>
                  </a:lnTo>
                  <a:lnTo>
                    <a:pt x="860068" y="18580"/>
                  </a:lnTo>
                  <a:cubicBezTo>
                    <a:pt x="860068" y="7962"/>
                    <a:pt x="868030" y="0"/>
                    <a:pt x="878648" y="0"/>
                  </a:cubicBezTo>
                  <a:lnTo>
                    <a:pt x="891922" y="0"/>
                  </a:lnTo>
                  <a:cubicBezTo>
                    <a:pt x="902540" y="0"/>
                    <a:pt x="910502" y="7962"/>
                    <a:pt x="910502" y="18580"/>
                  </a:cubicBezTo>
                  <a:lnTo>
                    <a:pt x="910502" y="175199"/>
                  </a:lnTo>
                  <a:lnTo>
                    <a:pt x="1072430" y="175199"/>
                  </a:lnTo>
                  <a:cubicBezTo>
                    <a:pt x="1109593" y="175199"/>
                    <a:pt x="1138792" y="204397"/>
                    <a:pt x="1138792" y="241561"/>
                  </a:cubicBezTo>
                  <a:lnTo>
                    <a:pt x="1138792" y="376943"/>
                  </a:lnTo>
                  <a:lnTo>
                    <a:pt x="1268865" y="376943"/>
                  </a:lnTo>
                  <a:cubicBezTo>
                    <a:pt x="1279483" y="376943"/>
                    <a:pt x="1287446" y="384905"/>
                    <a:pt x="1287446" y="395523"/>
                  </a:cubicBezTo>
                  <a:lnTo>
                    <a:pt x="1287446" y="408797"/>
                  </a:lnTo>
                  <a:cubicBezTo>
                    <a:pt x="1287446" y="419415"/>
                    <a:pt x="1279483" y="427378"/>
                    <a:pt x="1268865" y="427378"/>
                  </a:cubicBezTo>
                  <a:lnTo>
                    <a:pt x="1268865" y="430033"/>
                  </a:lnTo>
                  <a:lnTo>
                    <a:pt x="1136139" y="430033"/>
                  </a:lnTo>
                  <a:lnTo>
                    <a:pt x="1136139" y="499051"/>
                  </a:lnTo>
                  <a:lnTo>
                    <a:pt x="1266209" y="499051"/>
                  </a:lnTo>
                  <a:cubicBezTo>
                    <a:pt x="1276827" y="499051"/>
                    <a:pt x="1284792" y="507013"/>
                    <a:pt x="1284792" y="517631"/>
                  </a:cubicBezTo>
                  <a:lnTo>
                    <a:pt x="1284792" y="530906"/>
                  </a:lnTo>
                  <a:cubicBezTo>
                    <a:pt x="1284792" y="541524"/>
                    <a:pt x="1276827" y="549486"/>
                    <a:pt x="1266209" y="549486"/>
                  </a:cubicBezTo>
                  <a:lnTo>
                    <a:pt x="1136139" y="549486"/>
                  </a:lnTo>
                  <a:lnTo>
                    <a:pt x="1136139" y="618504"/>
                  </a:lnTo>
                  <a:lnTo>
                    <a:pt x="1266209" y="618504"/>
                  </a:lnTo>
                  <a:cubicBezTo>
                    <a:pt x="1276827" y="618504"/>
                    <a:pt x="1284792" y="626469"/>
                    <a:pt x="1284792" y="637087"/>
                  </a:cubicBezTo>
                  <a:lnTo>
                    <a:pt x="1284792" y="650358"/>
                  </a:lnTo>
                  <a:cubicBezTo>
                    <a:pt x="1284792" y="660976"/>
                    <a:pt x="1276827" y="668941"/>
                    <a:pt x="1266209" y="668941"/>
                  </a:cubicBezTo>
                  <a:lnTo>
                    <a:pt x="1136139" y="668941"/>
                  </a:lnTo>
                  <a:lnTo>
                    <a:pt x="1136139" y="737959"/>
                  </a:lnTo>
                  <a:lnTo>
                    <a:pt x="1266209" y="737959"/>
                  </a:lnTo>
                  <a:cubicBezTo>
                    <a:pt x="1276827" y="737959"/>
                    <a:pt x="1284792" y="745921"/>
                    <a:pt x="1284792" y="756539"/>
                  </a:cubicBezTo>
                  <a:lnTo>
                    <a:pt x="1284792" y="769813"/>
                  </a:lnTo>
                  <a:cubicBezTo>
                    <a:pt x="1284792" y="780431"/>
                    <a:pt x="1276827" y="788393"/>
                    <a:pt x="1266209" y="788393"/>
                  </a:cubicBezTo>
                  <a:lnTo>
                    <a:pt x="1136139" y="788393"/>
                  </a:lnTo>
                  <a:lnTo>
                    <a:pt x="1136139" y="857411"/>
                  </a:lnTo>
                  <a:lnTo>
                    <a:pt x="1266209" y="857411"/>
                  </a:lnTo>
                  <a:cubicBezTo>
                    <a:pt x="1276827" y="857411"/>
                    <a:pt x="1284792" y="865376"/>
                    <a:pt x="1284792" y="875994"/>
                  </a:cubicBezTo>
                  <a:lnTo>
                    <a:pt x="1284792" y="889265"/>
                  </a:lnTo>
                  <a:cubicBezTo>
                    <a:pt x="1284792" y="899884"/>
                    <a:pt x="1276827" y="907849"/>
                    <a:pt x="1266209" y="907849"/>
                  </a:cubicBezTo>
                  <a:lnTo>
                    <a:pt x="1136139" y="907849"/>
                  </a:lnTo>
                  <a:lnTo>
                    <a:pt x="1136139" y="1040575"/>
                  </a:lnTo>
                  <a:cubicBezTo>
                    <a:pt x="1136139" y="1077738"/>
                    <a:pt x="1106937" y="1106937"/>
                    <a:pt x="1069774" y="1106937"/>
                  </a:cubicBezTo>
                  <a:lnTo>
                    <a:pt x="907849" y="1106937"/>
                  </a:lnTo>
                  <a:lnTo>
                    <a:pt x="907849" y="1266209"/>
                  </a:lnTo>
                  <a:cubicBezTo>
                    <a:pt x="907849" y="1276827"/>
                    <a:pt x="899884" y="1284792"/>
                    <a:pt x="889266" y="1284792"/>
                  </a:cubicBezTo>
                  <a:lnTo>
                    <a:pt x="875995" y="1284792"/>
                  </a:lnTo>
                  <a:cubicBezTo>
                    <a:pt x="865377" y="1284792"/>
                    <a:pt x="857412" y="1276827"/>
                    <a:pt x="857412" y="1266209"/>
                  </a:cubicBezTo>
                  <a:lnTo>
                    <a:pt x="857412" y="1106937"/>
                  </a:lnTo>
                  <a:lnTo>
                    <a:pt x="788394" y="1106937"/>
                  </a:lnTo>
                  <a:lnTo>
                    <a:pt x="788394" y="1266209"/>
                  </a:lnTo>
                  <a:cubicBezTo>
                    <a:pt x="788394" y="1276827"/>
                    <a:pt x="780432" y="1284792"/>
                    <a:pt x="769814" y="1284792"/>
                  </a:cubicBezTo>
                  <a:lnTo>
                    <a:pt x="753886" y="1284792"/>
                  </a:lnTo>
                  <a:cubicBezTo>
                    <a:pt x="743268" y="1284792"/>
                    <a:pt x="735303" y="1276827"/>
                    <a:pt x="735303" y="1266209"/>
                  </a:cubicBezTo>
                  <a:lnTo>
                    <a:pt x="735303" y="1106937"/>
                  </a:lnTo>
                  <a:lnTo>
                    <a:pt x="666286" y="1106937"/>
                  </a:lnTo>
                  <a:lnTo>
                    <a:pt x="666286" y="1266209"/>
                  </a:lnTo>
                  <a:cubicBezTo>
                    <a:pt x="666286" y="1276827"/>
                    <a:pt x="658323" y="1284792"/>
                    <a:pt x="647705" y="1284792"/>
                  </a:cubicBezTo>
                  <a:lnTo>
                    <a:pt x="634431" y="1284792"/>
                  </a:lnTo>
                  <a:cubicBezTo>
                    <a:pt x="623813" y="1284792"/>
                    <a:pt x="615851" y="1276827"/>
                    <a:pt x="615851" y="1266209"/>
                  </a:cubicBezTo>
                  <a:lnTo>
                    <a:pt x="615851" y="1106937"/>
                  </a:lnTo>
                  <a:lnTo>
                    <a:pt x="546833" y="1106937"/>
                  </a:lnTo>
                  <a:lnTo>
                    <a:pt x="546833" y="1266209"/>
                  </a:lnTo>
                  <a:cubicBezTo>
                    <a:pt x="546833" y="1276827"/>
                    <a:pt x="538868" y="1284792"/>
                    <a:pt x="528250" y="1284792"/>
                  </a:cubicBezTo>
                  <a:lnTo>
                    <a:pt x="514979" y="1284792"/>
                  </a:lnTo>
                  <a:cubicBezTo>
                    <a:pt x="504361" y="1284792"/>
                    <a:pt x="496396" y="1276827"/>
                    <a:pt x="496396" y="1266209"/>
                  </a:cubicBezTo>
                  <a:lnTo>
                    <a:pt x="496396" y="1106937"/>
                  </a:lnTo>
                  <a:lnTo>
                    <a:pt x="427378" y="1106937"/>
                  </a:lnTo>
                  <a:lnTo>
                    <a:pt x="427378" y="1266209"/>
                  </a:lnTo>
                  <a:cubicBezTo>
                    <a:pt x="427378" y="1276827"/>
                    <a:pt x="419416" y="1284792"/>
                    <a:pt x="408798" y="1284792"/>
                  </a:cubicBezTo>
                  <a:lnTo>
                    <a:pt x="395523" y="1284792"/>
                  </a:lnTo>
                  <a:cubicBezTo>
                    <a:pt x="384905" y="1284792"/>
                    <a:pt x="376943" y="1276827"/>
                    <a:pt x="376943" y="1266209"/>
                  </a:cubicBezTo>
                  <a:lnTo>
                    <a:pt x="376943" y="1106937"/>
                  </a:lnTo>
                  <a:lnTo>
                    <a:pt x="225634" y="1106937"/>
                  </a:lnTo>
                  <a:cubicBezTo>
                    <a:pt x="188470" y="1106937"/>
                    <a:pt x="159272" y="1077738"/>
                    <a:pt x="159272" y="1040575"/>
                  </a:cubicBezTo>
                  <a:lnTo>
                    <a:pt x="159272" y="907849"/>
                  </a:lnTo>
                  <a:lnTo>
                    <a:pt x="18580" y="907849"/>
                  </a:lnTo>
                  <a:cubicBezTo>
                    <a:pt x="7962" y="907849"/>
                    <a:pt x="0" y="899884"/>
                    <a:pt x="0" y="889265"/>
                  </a:cubicBezTo>
                  <a:lnTo>
                    <a:pt x="0" y="875994"/>
                  </a:lnTo>
                  <a:cubicBezTo>
                    <a:pt x="0" y="865376"/>
                    <a:pt x="7962" y="857411"/>
                    <a:pt x="18580" y="857411"/>
                  </a:cubicBezTo>
                  <a:lnTo>
                    <a:pt x="159272" y="857411"/>
                  </a:lnTo>
                  <a:lnTo>
                    <a:pt x="159272" y="788393"/>
                  </a:lnTo>
                  <a:lnTo>
                    <a:pt x="18580" y="788393"/>
                  </a:lnTo>
                  <a:cubicBezTo>
                    <a:pt x="7962" y="788393"/>
                    <a:pt x="0" y="780431"/>
                    <a:pt x="0" y="769813"/>
                  </a:cubicBezTo>
                  <a:lnTo>
                    <a:pt x="0" y="756539"/>
                  </a:lnTo>
                  <a:cubicBezTo>
                    <a:pt x="0" y="745921"/>
                    <a:pt x="7962" y="737959"/>
                    <a:pt x="18580" y="737959"/>
                  </a:cubicBezTo>
                  <a:lnTo>
                    <a:pt x="159272" y="737959"/>
                  </a:lnTo>
                  <a:lnTo>
                    <a:pt x="159272" y="668941"/>
                  </a:lnTo>
                  <a:lnTo>
                    <a:pt x="18580" y="668941"/>
                  </a:lnTo>
                  <a:cubicBezTo>
                    <a:pt x="7962" y="668941"/>
                    <a:pt x="0" y="660976"/>
                    <a:pt x="0" y="650358"/>
                  </a:cubicBezTo>
                  <a:lnTo>
                    <a:pt x="0" y="637087"/>
                  </a:lnTo>
                  <a:cubicBezTo>
                    <a:pt x="0" y="626469"/>
                    <a:pt x="7962" y="618504"/>
                    <a:pt x="18580" y="615850"/>
                  </a:cubicBezTo>
                  <a:lnTo>
                    <a:pt x="159272" y="615850"/>
                  </a:lnTo>
                  <a:lnTo>
                    <a:pt x="159272" y="546833"/>
                  </a:lnTo>
                  <a:lnTo>
                    <a:pt x="18580" y="546833"/>
                  </a:lnTo>
                  <a:cubicBezTo>
                    <a:pt x="7962" y="546833"/>
                    <a:pt x="0" y="538868"/>
                    <a:pt x="0" y="528250"/>
                  </a:cubicBezTo>
                  <a:lnTo>
                    <a:pt x="0" y="514978"/>
                  </a:lnTo>
                  <a:cubicBezTo>
                    <a:pt x="0" y="504360"/>
                    <a:pt x="7962" y="496395"/>
                    <a:pt x="18580" y="496395"/>
                  </a:cubicBezTo>
                  <a:lnTo>
                    <a:pt x="159272" y="496395"/>
                  </a:lnTo>
                  <a:lnTo>
                    <a:pt x="159272" y="427378"/>
                  </a:lnTo>
                  <a:lnTo>
                    <a:pt x="18580" y="427378"/>
                  </a:lnTo>
                  <a:cubicBezTo>
                    <a:pt x="7962" y="427378"/>
                    <a:pt x="0" y="419415"/>
                    <a:pt x="0" y="408797"/>
                  </a:cubicBezTo>
                  <a:lnTo>
                    <a:pt x="0" y="395523"/>
                  </a:lnTo>
                  <a:cubicBezTo>
                    <a:pt x="0" y="384905"/>
                    <a:pt x="7962" y="376943"/>
                    <a:pt x="18580" y="376943"/>
                  </a:cubicBezTo>
                  <a:lnTo>
                    <a:pt x="159272" y="376943"/>
                  </a:lnTo>
                  <a:lnTo>
                    <a:pt x="159272" y="241561"/>
                  </a:lnTo>
                  <a:cubicBezTo>
                    <a:pt x="159272" y="207053"/>
                    <a:pt x="188470" y="175199"/>
                    <a:pt x="225634" y="175199"/>
                  </a:cubicBezTo>
                  <a:lnTo>
                    <a:pt x="379596" y="175199"/>
                  </a:lnTo>
                  <a:lnTo>
                    <a:pt x="379596" y="18580"/>
                  </a:lnTo>
                  <a:cubicBezTo>
                    <a:pt x="379596" y="7962"/>
                    <a:pt x="387561" y="0"/>
                    <a:pt x="3981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6D4A6A9A-91B9-4EA4-9A83-E5990662C353}"/>
              </a:ext>
            </a:extLst>
          </p:cNvPr>
          <p:cNvSpPr/>
          <p:nvPr/>
        </p:nvSpPr>
        <p:spPr>
          <a:xfrm rot="12578431">
            <a:off x="6232505" y="2501483"/>
            <a:ext cx="173401" cy="328535"/>
          </a:xfrm>
          <a:custGeom>
            <a:avLst/>
            <a:gdLst>
              <a:gd name="connsiteX0" fmla="*/ 63237 w 173401"/>
              <a:gd name="connsiteY0" fmla="*/ 87595 h 328535"/>
              <a:gd name="connsiteX1" fmla="*/ 0 w 173401"/>
              <a:gd name="connsiteY1" fmla="*/ 25726 h 328535"/>
              <a:gd name="connsiteX2" fmla="*/ 22167 w 173401"/>
              <a:gd name="connsiteY2" fmla="*/ 0 h 328535"/>
              <a:gd name="connsiteX3" fmla="*/ 92703 w 173401"/>
              <a:gd name="connsiteY3" fmla="*/ 53400 h 328535"/>
              <a:gd name="connsiteX4" fmla="*/ 154860 w 173401"/>
              <a:gd name="connsiteY4" fmla="*/ 162995 h 328535"/>
              <a:gd name="connsiteX5" fmla="*/ 89853 w 173401"/>
              <a:gd name="connsiteY5" fmla="*/ 190261 h 328535"/>
              <a:gd name="connsiteX6" fmla="*/ 61638 w 173401"/>
              <a:gd name="connsiteY6" fmla="*/ 100424 h 328535"/>
              <a:gd name="connsiteX7" fmla="*/ 110546 w 173401"/>
              <a:gd name="connsiteY7" fmla="*/ 79911 h 328535"/>
              <a:gd name="connsiteX8" fmla="*/ 173401 w 173401"/>
              <a:gd name="connsiteY8" fmla="*/ 328535 h 328535"/>
              <a:gd name="connsiteX9" fmla="*/ 76781 w 173401"/>
              <a:gd name="connsiteY9" fmla="*/ 328535 h 328535"/>
              <a:gd name="connsiteX10" fmla="*/ 88745 w 173401"/>
              <a:gd name="connsiteY10" fmla="*/ 200031 h 328535"/>
              <a:gd name="connsiteX11" fmla="*/ 161437 w 173401"/>
              <a:gd name="connsiteY11" fmla="*/ 200031 h 32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401" h="328535">
                <a:moveTo>
                  <a:pt x="63237" y="87595"/>
                </a:moveTo>
                <a:lnTo>
                  <a:pt x="0" y="25726"/>
                </a:lnTo>
                <a:lnTo>
                  <a:pt x="22167" y="0"/>
                </a:lnTo>
                <a:lnTo>
                  <a:pt x="92703" y="53400"/>
                </a:lnTo>
                <a:close/>
                <a:moveTo>
                  <a:pt x="154860" y="162995"/>
                </a:moveTo>
                <a:lnTo>
                  <a:pt x="89853" y="190261"/>
                </a:lnTo>
                <a:lnTo>
                  <a:pt x="61638" y="100424"/>
                </a:lnTo>
                <a:lnTo>
                  <a:pt x="110546" y="79911"/>
                </a:lnTo>
                <a:close/>
                <a:moveTo>
                  <a:pt x="173401" y="328535"/>
                </a:moveTo>
                <a:lnTo>
                  <a:pt x="76781" y="328535"/>
                </a:lnTo>
                <a:lnTo>
                  <a:pt x="88745" y="200031"/>
                </a:lnTo>
                <a:lnTo>
                  <a:pt x="161437" y="2000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46BD713-9892-4B4D-BDC4-2EDA32ABAAAC}"/>
              </a:ext>
            </a:extLst>
          </p:cNvPr>
          <p:cNvGrpSpPr/>
          <p:nvPr/>
        </p:nvGrpSpPr>
        <p:grpSpPr>
          <a:xfrm>
            <a:off x="4675871" y="2798109"/>
            <a:ext cx="2279730" cy="1192366"/>
            <a:chOff x="-145159" y="1641475"/>
            <a:chExt cx="4896537" cy="2561029"/>
          </a:xfrm>
          <a:solidFill>
            <a:schemeClr val="accent5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7F52CAB-997A-4165-825C-5CEA399E642C}"/>
                </a:ext>
              </a:extLst>
            </p:cNvPr>
            <p:cNvSpPr/>
            <p:nvPr/>
          </p:nvSpPr>
          <p:spPr>
            <a:xfrm>
              <a:off x="-145159" y="3235111"/>
              <a:ext cx="4088174" cy="967393"/>
            </a:xfrm>
            <a:custGeom>
              <a:avLst/>
              <a:gdLst/>
              <a:ahLst/>
              <a:cxnLst/>
              <a:rect l="l" t="t" r="r" b="b"/>
              <a:pathLst>
                <a:path w="1400026" h="331292">
                  <a:moveTo>
                    <a:pt x="345579" y="56481"/>
                  </a:moveTo>
                  <a:lnTo>
                    <a:pt x="345579" y="274811"/>
                  </a:lnTo>
                  <a:lnTo>
                    <a:pt x="368573" y="274811"/>
                  </a:lnTo>
                  <a:cubicBezTo>
                    <a:pt x="376014" y="274811"/>
                    <a:pt x="381744" y="272505"/>
                    <a:pt x="385762" y="267891"/>
                  </a:cubicBezTo>
                  <a:cubicBezTo>
                    <a:pt x="389781" y="263277"/>
                    <a:pt x="391790" y="256952"/>
                    <a:pt x="391790" y="248915"/>
                  </a:cubicBezTo>
                  <a:lnTo>
                    <a:pt x="391790" y="82377"/>
                  </a:lnTo>
                  <a:cubicBezTo>
                    <a:pt x="391790" y="74191"/>
                    <a:pt x="389781" y="67829"/>
                    <a:pt x="385762" y="63290"/>
                  </a:cubicBezTo>
                  <a:cubicBezTo>
                    <a:pt x="381744" y="58750"/>
                    <a:pt x="376014" y="56481"/>
                    <a:pt x="368573" y="56481"/>
                  </a:cubicBezTo>
                  <a:close/>
                  <a:moveTo>
                    <a:pt x="1096938" y="56257"/>
                  </a:moveTo>
                  <a:lnTo>
                    <a:pt x="1096938" y="137518"/>
                  </a:lnTo>
                  <a:lnTo>
                    <a:pt x="1125959" y="137518"/>
                  </a:lnTo>
                  <a:cubicBezTo>
                    <a:pt x="1133252" y="137518"/>
                    <a:pt x="1138907" y="135620"/>
                    <a:pt x="1142926" y="131825"/>
                  </a:cubicBezTo>
                  <a:cubicBezTo>
                    <a:pt x="1146944" y="128030"/>
                    <a:pt x="1148953" y="122784"/>
                    <a:pt x="1148953" y="116086"/>
                  </a:cubicBezTo>
                  <a:lnTo>
                    <a:pt x="1148953" y="79921"/>
                  </a:lnTo>
                  <a:cubicBezTo>
                    <a:pt x="1148953" y="72480"/>
                    <a:pt x="1146944" y="66675"/>
                    <a:pt x="1142926" y="62508"/>
                  </a:cubicBezTo>
                  <a:cubicBezTo>
                    <a:pt x="1138907" y="58341"/>
                    <a:pt x="1133252" y="56257"/>
                    <a:pt x="1125959" y="56257"/>
                  </a:cubicBezTo>
                  <a:close/>
                  <a:moveTo>
                    <a:pt x="1225451" y="3349"/>
                  </a:moveTo>
                  <a:lnTo>
                    <a:pt x="1283047" y="3349"/>
                  </a:lnTo>
                  <a:lnTo>
                    <a:pt x="1313408" y="137741"/>
                  </a:lnTo>
                  <a:lnTo>
                    <a:pt x="1342430" y="3349"/>
                  </a:lnTo>
                  <a:lnTo>
                    <a:pt x="1400026" y="3349"/>
                  </a:lnTo>
                  <a:lnTo>
                    <a:pt x="1341537" y="203597"/>
                  </a:lnTo>
                  <a:lnTo>
                    <a:pt x="1341537" y="327943"/>
                  </a:lnTo>
                  <a:lnTo>
                    <a:pt x="1286173" y="327943"/>
                  </a:lnTo>
                  <a:lnTo>
                    <a:pt x="1286173" y="203597"/>
                  </a:lnTo>
                  <a:close/>
                  <a:moveTo>
                    <a:pt x="858441" y="3349"/>
                  </a:moveTo>
                  <a:lnTo>
                    <a:pt x="1020961" y="3349"/>
                  </a:lnTo>
                  <a:lnTo>
                    <a:pt x="1020961" y="56481"/>
                  </a:lnTo>
                  <a:lnTo>
                    <a:pt x="967383" y="56481"/>
                  </a:lnTo>
                  <a:lnTo>
                    <a:pt x="967383" y="327943"/>
                  </a:lnTo>
                  <a:lnTo>
                    <a:pt x="912019" y="327943"/>
                  </a:lnTo>
                  <a:lnTo>
                    <a:pt x="912019" y="56481"/>
                  </a:lnTo>
                  <a:lnTo>
                    <a:pt x="858441" y="56481"/>
                  </a:lnTo>
                  <a:close/>
                  <a:moveTo>
                    <a:pt x="486668" y="3349"/>
                  </a:moveTo>
                  <a:lnTo>
                    <a:pt x="542255" y="3349"/>
                  </a:lnTo>
                  <a:lnTo>
                    <a:pt x="542255" y="250925"/>
                  </a:lnTo>
                  <a:cubicBezTo>
                    <a:pt x="542255" y="258812"/>
                    <a:pt x="544153" y="264952"/>
                    <a:pt x="547948" y="269342"/>
                  </a:cubicBezTo>
                  <a:cubicBezTo>
                    <a:pt x="551743" y="273732"/>
                    <a:pt x="557138" y="275928"/>
                    <a:pt x="564133" y="275928"/>
                  </a:cubicBezTo>
                  <a:cubicBezTo>
                    <a:pt x="571128" y="275928"/>
                    <a:pt x="576597" y="273732"/>
                    <a:pt x="580541" y="269342"/>
                  </a:cubicBezTo>
                  <a:cubicBezTo>
                    <a:pt x="584485" y="264952"/>
                    <a:pt x="586457" y="258812"/>
                    <a:pt x="586457" y="250925"/>
                  </a:cubicBezTo>
                  <a:lnTo>
                    <a:pt x="586457" y="3349"/>
                  </a:lnTo>
                  <a:lnTo>
                    <a:pt x="642044" y="3349"/>
                  </a:lnTo>
                  <a:lnTo>
                    <a:pt x="642044" y="249362"/>
                  </a:lnTo>
                  <a:cubicBezTo>
                    <a:pt x="642044" y="275258"/>
                    <a:pt x="635124" y="295387"/>
                    <a:pt x="621283" y="309749"/>
                  </a:cubicBezTo>
                  <a:cubicBezTo>
                    <a:pt x="607442" y="324111"/>
                    <a:pt x="588392" y="331292"/>
                    <a:pt x="564133" y="331292"/>
                  </a:cubicBezTo>
                  <a:cubicBezTo>
                    <a:pt x="540023" y="331292"/>
                    <a:pt x="521084" y="324111"/>
                    <a:pt x="507318" y="309749"/>
                  </a:cubicBezTo>
                  <a:cubicBezTo>
                    <a:pt x="493551" y="295387"/>
                    <a:pt x="486668" y="275258"/>
                    <a:pt x="486668" y="249362"/>
                  </a:cubicBezTo>
                  <a:close/>
                  <a:moveTo>
                    <a:pt x="290215" y="3349"/>
                  </a:moveTo>
                  <a:lnTo>
                    <a:pt x="327050" y="3349"/>
                  </a:lnTo>
                  <a:lnTo>
                    <a:pt x="345579" y="3349"/>
                  </a:lnTo>
                  <a:lnTo>
                    <a:pt x="374154" y="3349"/>
                  </a:lnTo>
                  <a:cubicBezTo>
                    <a:pt x="397520" y="3349"/>
                    <a:pt x="415640" y="9711"/>
                    <a:pt x="428513" y="22436"/>
                  </a:cubicBezTo>
                  <a:cubicBezTo>
                    <a:pt x="441387" y="35161"/>
                    <a:pt x="447824" y="53058"/>
                    <a:pt x="447824" y="76126"/>
                  </a:cubicBezTo>
                  <a:lnTo>
                    <a:pt x="447824" y="255166"/>
                  </a:lnTo>
                  <a:cubicBezTo>
                    <a:pt x="447824" y="270347"/>
                    <a:pt x="444922" y="283406"/>
                    <a:pt x="439117" y="294345"/>
                  </a:cubicBezTo>
                  <a:cubicBezTo>
                    <a:pt x="433313" y="305284"/>
                    <a:pt x="424904" y="313618"/>
                    <a:pt x="413891" y="319348"/>
                  </a:cubicBezTo>
                  <a:cubicBezTo>
                    <a:pt x="402878" y="325078"/>
                    <a:pt x="389558" y="327943"/>
                    <a:pt x="373931" y="327943"/>
                  </a:cubicBezTo>
                  <a:lnTo>
                    <a:pt x="345579" y="327943"/>
                  </a:lnTo>
                  <a:lnTo>
                    <a:pt x="327050" y="327943"/>
                  </a:lnTo>
                  <a:lnTo>
                    <a:pt x="290215" y="327943"/>
                  </a:lnTo>
                  <a:close/>
                  <a:moveTo>
                    <a:pt x="90190" y="3349"/>
                  </a:moveTo>
                  <a:lnTo>
                    <a:pt x="133722" y="3349"/>
                  </a:lnTo>
                  <a:lnTo>
                    <a:pt x="204043" y="203004"/>
                  </a:lnTo>
                  <a:lnTo>
                    <a:pt x="204043" y="3349"/>
                  </a:lnTo>
                  <a:lnTo>
                    <a:pt x="254496" y="3349"/>
                  </a:lnTo>
                  <a:lnTo>
                    <a:pt x="254496" y="327720"/>
                  </a:lnTo>
                  <a:lnTo>
                    <a:pt x="210517" y="327720"/>
                  </a:lnTo>
                  <a:lnTo>
                    <a:pt x="140866" y="139166"/>
                  </a:lnTo>
                  <a:lnTo>
                    <a:pt x="140866" y="327720"/>
                  </a:lnTo>
                  <a:lnTo>
                    <a:pt x="90190" y="327720"/>
                  </a:lnTo>
                  <a:close/>
                  <a:moveTo>
                    <a:pt x="0" y="3349"/>
                  </a:moveTo>
                  <a:lnTo>
                    <a:pt x="55364" y="3349"/>
                  </a:lnTo>
                  <a:lnTo>
                    <a:pt x="55364" y="327943"/>
                  </a:lnTo>
                  <a:lnTo>
                    <a:pt x="0" y="327943"/>
                  </a:lnTo>
                  <a:close/>
                  <a:moveTo>
                    <a:pt x="1042690" y="3126"/>
                  </a:moveTo>
                  <a:lnTo>
                    <a:pt x="1067470" y="3126"/>
                  </a:lnTo>
                  <a:lnTo>
                    <a:pt x="1096938" y="3126"/>
                  </a:lnTo>
                  <a:lnTo>
                    <a:pt x="1122610" y="3126"/>
                  </a:lnTo>
                  <a:cubicBezTo>
                    <a:pt x="1140172" y="3126"/>
                    <a:pt x="1155167" y="5991"/>
                    <a:pt x="1167594" y="11721"/>
                  </a:cubicBezTo>
                  <a:cubicBezTo>
                    <a:pt x="1180021" y="17450"/>
                    <a:pt x="1189509" y="25822"/>
                    <a:pt x="1196057" y="36835"/>
                  </a:cubicBezTo>
                  <a:cubicBezTo>
                    <a:pt x="1202606" y="47849"/>
                    <a:pt x="1205880" y="61169"/>
                    <a:pt x="1205880" y="76796"/>
                  </a:cubicBezTo>
                  <a:lnTo>
                    <a:pt x="1205880" y="114747"/>
                  </a:lnTo>
                  <a:cubicBezTo>
                    <a:pt x="1205880" y="130820"/>
                    <a:pt x="1202606" y="144512"/>
                    <a:pt x="1196057" y="155823"/>
                  </a:cubicBezTo>
                  <a:cubicBezTo>
                    <a:pt x="1189509" y="167134"/>
                    <a:pt x="1180021" y="175766"/>
                    <a:pt x="1167594" y="181720"/>
                  </a:cubicBezTo>
                  <a:lnTo>
                    <a:pt x="1167041" y="181900"/>
                  </a:lnTo>
                  <a:lnTo>
                    <a:pt x="1215033" y="327943"/>
                  </a:lnTo>
                  <a:lnTo>
                    <a:pt x="1155650" y="327943"/>
                  </a:lnTo>
                  <a:lnTo>
                    <a:pt x="1115502" y="190649"/>
                  </a:lnTo>
                  <a:lnTo>
                    <a:pt x="1096938" y="190649"/>
                  </a:lnTo>
                  <a:lnTo>
                    <a:pt x="1096938" y="327943"/>
                  </a:lnTo>
                  <a:lnTo>
                    <a:pt x="1042690" y="327943"/>
                  </a:lnTo>
                  <a:close/>
                  <a:moveTo>
                    <a:pt x="757089" y="0"/>
                  </a:moveTo>
                  <a:cubicBezTo>
                    <a:pt x="781943" y="0"/>
                    <a:pt x="801365" y="6995"/>
                    <a:pt x="815355" y="20985"/>
                  </a:cubicBezTo>
                  <a:cubicBezTo>
                    <a:pt x="829345" y="34975"/>
                    <a:pt x="836340" y="54620"/>
                    <a:pt x="836340" y="79921"/>
                  </a:cubicBezTo>
                  <a:lnTo>
                    <a:pt x="836340" y="98227"/>
                  </a:lnTo>
                  <a:lnTo>
                    <a:pt x="781199" y="98897"/>
                  </a:lnTo>
                  <a:lnTo>
                    <a:pt x="781199" y="80368"/>
                  </a:lnTo>
                  <a:cubicBezTo>
                    <a:pt x="781199" y="72033"/>
                    <a:pt x="779078" y="65522"/>
                    <a:pt x="774836" y="60834"/>
                  </a:cubicBezTo>
                  <a:cubicBezTo>
                    <a:pt x="770595" y="56146"/>
                    <a:pt x="764679" y="53802"/>
                    <a:pt x="757089" y="53802"/>
                  </a:cubicBezTo>
                  <a:cubicBezTo>
                    <a:pt x="749052" y="53802"/>
                    <a:pt x="742838" y="55923"/>
                    <a:pt x="738448" y="60164"/>
                  </a:cubicBezTo>
                  <a:cubicBezTo>
                    <a:pt x="734057" y="64406"/>
                    <a:pt x="731862" y="70247"/>
                    <a:pt x="731862" y="77689"/>
                  </a:cubicBezTo>
                  <a:lnTo>
                    <a:pt x="731862" y="99343"/>
                  </a:lnTo>
                  <a:cubicBezTo>
                    <a:pt x="731862" y="106933"/>
                    <a:pt x="734132" y="113147"/>
                    <a:pt x="738671" y="117984"/>
                  </a:cubicBezTo>
                  <a:cubicBezTo>
                    <a:pt x="743210" y="122821"/>
                    <a:pt x="749089" y="127062"/>
                    <a:pt x="756307" y="130709"/>
                  </a:cubicBezTo>
                  <a:cubicBezTo>
                    <a:pt x="763525" y="134355"/>
                    <a:pt x="771153" y="138336"/>
                    <a:pt x="779190" y="142652"/>
                  </a:cubicBezTo>
                  <a:cubicBezTo>
                    <a:pt x="786185" y="146224"/>
                    <a:pt x="793142" y="150094"/>
                    <a:pt x="800063" y="154261"/>
                  </a:cubicBezTo>
                  <a:cubicBezTo>
                    <a:pt x="806983" y="158428"/>
                    <a:pt x="813308" y="163488"/>
                    <a:pt x="819038" y="169441"/>
                  </a:cubicBezTo>
                  <a:cubicBezTo>
                    <a:pt x="824768" y="175394"/>
                    <a:pt x="829382" y="182761"/>
                    <a:pt x="832879" y="191542"/>
                  </a:cubicBezTo>
                  <a:cubicBezTo>
                    <a:pt x="836377" y="200323"/>
                    <a:pt x="838126" y="211187"/>
                    <a:pt x="838126" y="224136"/>
                  </a:cubicBezTo>
                  <a:lnTo>
                    <a:pt x="838126" y="251148"/>
                  </a:lnTo>
                  <a:cubicBezTo>
                    <a:pt x="838126" y="276449"/>
                    <a:pt x="831093" y="296131"/>
                    <a:pt x="817029" y="310195"/>
                  </a:cubicBezTo>
                  <a:cubicBezTo>
                    <a:pt x="802965" y="324260"/>
                    <a:pt x="783208" y="331292"/>
                    <a:pt x="757758" y="331292"/>
                  </a:cubicBezTo>
                  <a:cubicBezTo>
                    <a:pt x="740643" y="331292"/>
                    <a:pt x="726021" y="328129"/>
                    <a:pt x="713891" y="321804"/>
                  </a:cubicBezTo>
                  <a:cubicBezTo>
                    <a:pt x="701762" y="315479"/>
                    <a:pt x="692460" y="306363"/>
                    <a:pt x="685986" y="294457"/>
                  </a:cubicBezTo>
                  <a:cubicBezTo>
                    <a:pt x="679512" y="282551"/>
                    <a:pt x="676275" y="268114"/>
                    <a:pt x="676275" y="251148"/>
                  </a:cubicBezTo>
                  <a:lnTo>
                    <a:pt x="676275" y="233735"/>
                  </a:lnTo>
                  <a:lnTo>
                    <a:pt x="731416" y="233288"/>
                  </a:lnTo>
                  <a:lnTo>
                    <a:pt x="731416" y="250701"/>
                  </a:lnTo>
                  <a:cubicBezTo>
                    <a:pt x="731416" y="258887"/>
                    <a:pt x="733723" y="265324"/>
                    <a:pt x="738336" y="270012"/>
                  </a:cubicBezTo>
                  <a:cubicBezTo>
                    <a:pt x="742950" y="274700"/>
                    <a:pt x="749350" y="277044"/>
                    <a:pt x="757535" y="277044"/>
                  </a:cubicBezTo>
                  <a:cubicBezTo>
                    <a:pt x="765572" y="277044"/>
                    <a:pt x="771785" y="274737"/>
                    <a:pt x="776176" y="270123"/>
                  </a:cubicBezTo>
                  <a:cubicBezTo>
                    <a:pt x="780566" y="265510"/>
                    <a:pt x="782761" y="259185"/>
                    <a:pt x="782761" y="251148"/>
                  </a:cubicBezTo>
                  <a:lnTo>
                    <a:pt x="782761" y="222796"/>
                  </a:lnTo>
                  <a:cubicBezTo>
                    <a:pt x="782761" y="216099"/>
                    <a:pt x="780789" y="210481"/>
                    <a:pt x="776846" y="205941"/>
                  </a:cubicBezTo>
                  <a:cubicBezTo>
                    <a:pt x="772902" y="201402"/>
                    <a:pt x="767655" y="197309"/>
                    <a:pt x="761107" y="193663"/>
                  </a:cubicBezTo>
                  <a:cubicBezTo>
                    <a:pt x="754559" y="190017"/>
                    <a:pt x="747489" y="186333"/>
                    <a:pt x="739899" y="182612"/>
                  </a:cubicBezTo>
                  <a:cubicBezTo>
                    <a:pt x="732606" y="178892"/>
                    <a:pt x="725202" y="174725"/>
                    <a:pt x="717686" y="170111"/>
                  </a:cubicBezTo>
                  <a:cubicBezTo>
                    <a:pt x="710171" y="165497"/>
                    <a:pt x="703324" y="159953"/>
                    <a:pt x="697148" y="153479"/>
                  </a:cubicBezTo>
                  <a:cubicBezTo>
                    <a:pt x="690972" y="147005"/>
                    <a:pt x="685986" y="139080"/>
                    <a:pt x="682191" y="129704"/>
                  </a:cubicBezTo>
                  <a:cubicBezTo>
                    <a:pt x="678396" y="120328"/>
                    <a:pt x="676498" y="109017"/>
                    <a:pt x="676498" y="95771"/>
                  </a:cubicBezTo>
                  <a:lnTo>
                    <a:pt x="676498" y="79028"/>
                  </a:lnTo>
                  <a:cubicBezTo>
                    <a:pt x="676498" y="54025"/>
                    <a:pt x="683530" y="34603"/>
                    <a:pt x="697595" y="20762"/>
                  </a:cubicBezTo>
                  <a:cubicBezTo>
                    <a:pt x="711659" y="6921"/>
                    <a:pt x="731490" y="0"/>
                    <a:pt x="7570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176820A-3A1C-44AA-B193-31347ECAF3A7}"/>
                </a:ext>
              </a:extLst>
            </p:cNvPr>
            <p:cNvSpPr/>
            <p:nvPr/>
          </p:nvSpPr>
          <p:spPr>
            <a:xfrm rot="1935158">
              <a:off x="3033843" y="1641475"/>
              <a:ext cx="1717535" cy="1402951"/>
            </a:xfrm>
            <a:custGeom>
              <a:avLst/>
              <a:gdLst/>
              <a:ahLst/>
              <a:cxnLst/>
              <a:rect l="l" t="t" r="r" b="b"/>
              <a:pathLst>
                <a:path w="416719" h="331292">
                  <a:moveTo>
                    <a:pt x="181570" y="272579"/>
                  </a:moveTo>
                  <a:lnTo>
                    <a:pt x="236934" y="272579"/>
                  </a:lnTo>
                  <a:lnTo>
                    <a:pt x="236934" y="327943"/>
                  </a:lnTo>
                  <a:lnTo>
                    <a:pt x="181570" y="327943"/>
                  </a:lnTo>
                  <a:close/>
                  <a:moveTo>
                    <a:pt x="341709" y="54472"/>
                  </a:moveTo>
                  <a:cubicBezTo>
                    <a:pt x="335756" y="54472"/>
                    <a:pt x="330994" y="56555"/>
                    <a:pt x="327422" y="60722"/>
                  </a:cubicBezTo>
                  <a:cubicBezTo>
                    <a:pt x="323850" y="64889"/>
                    <a:pt x="322064" y="70694"/>
                    <a:pt x="322064" y="78135"/>
                  </a:cubicBezTo>
                  <a:lnTo>
                    <a:pt x="322064" y="253157"/>
                  </a:lnTo>
                  <a:cubicBezTo>
                    <a:pt x="322064" y="260598"/>
                    <a:pt x="323813" y="266403"/>
                    <a:pt x="327310" y="270570"/>
                  </a:cubicBezTo>
                  <a:cubicBezTo>
                    <a:pt x="330807" y="274737"/>
                    <a:pt x="335607" y="276821"/>
                    <a:pt x="341709" y="276821"/>
                  </a:cubicBezTo>
                  <a:cubicBezTo>
                    <a:pt x="347811" y="276821"/>
                    <a:pt x="352611" y="274737"/>
                    <a:pt x="356108" y="270570"/>
                  </a:cubicBezTo>
                  <a:cubicBezTo>
                    <a:pt x="359606" y="266403"/>
                    <a:pt x="361354" y="260598"/>
                    <a:pt x="361354" y="253157"/>
                  </a:cubicBezTo>
                  <a:lnTo>
                    <a:pt x="361354" y="78135"/>
                  </a:lnTo>
                  <a:cubicBezTo>
                    <a:pt x="361354" y="70694"/>
                    <a:pt x="359606" y="64889"/>
                    <a:pt x="356108" y="60722"/>
                  </a:cubicBezTo>
                  <a:cubicBezTo>
                    <a:pt x="352611" y="56555"/>
                    <a:pt x="347811" y="54472"/>
                    <a:pt x="341709" y="54472"/>
                  </a:cubicBezTo>
                  <a:close/>
                  <a:moveTo>
                    <a:pt x="7144" y="3349"/>
                  </a:moveTo>
                  <a:lnTo>
                    <a:pt x="143991" y="3349"/>
                  </a:lnTo>
                  <a:lnTo>
                    <a:pt x="143991" y="57820"/>
                  </a:lnTo>
                  <a:lnTo>
                    <a:pt x="62508" y="57820"/>
                  </a:lnTo>
                  <a:lnTo>
                    <a:pt x="62508" y="125463"/>
                  </a:lnTo>
                  <a:cubicBezTo>
                    <a:pt x="67270" y="121444"/>
                    <a:pt x="72367" y="118393"/>
                    <a:pt x="77800" y="116310"/>
                  </a:cubicBezTo>
                  <a:cubicBezTo>
                    <a:pt x="83232" y="114226"/>
                    <a:pt x="88701" y="113184"/>
                    <a:pt x="94208" y="113184"/>
                  </a:cubicBezTo>
                  <a:cubicBezTo>
                    <a:pt x="110728" y="113184"/>
                    <a:pt x="123602" y="119361"/>
                    <a:pt x="132829" y="131713"/>
                  </a:cubicBezTo>
                  <a:cubicBezTo>
                    <a:pt x="142056" y="144066"/>
                    <a:pt x="146670" y="161479"/>
                    <a:pt x="146670" y="183952"/>
                  </a:cubicBezTo>
                  <a:lnTo>
                    <a:pt x="146670" y="258961"/>
                  </a:lnTo>
                  <a:cubicBezTo>
                    <a:pt x="146670" y="281732"/>
                    <a:pt x="140233" y="299480"/>
                    <a:pt x="127359" y="312205"/>
                  </a:cubicBezTo>
                  <a:cubicBezTo>
                    <a:pt x="114486" y="324929"/>
                    <a:pt x="96366" y="331292"/>
                    <a:pt x="73000" y="331292"/>
                  </a:cubicBezTo>
                  <a:cubicBezTo>
                    <a:pt x="49932" y="331292"/>
                    <a:pt x="31998" y="325041"/>
                    <a:pt x="19199" y="312539"/>
                  </a:cubicBezTo>
                  <a:cubicBezTo>
                    <a:pt x="6399" y="300038"/>
                    <a:pt x="0" y="282476"/>
                    <a:pt x="0" y="259854"/>
                  </a:cubicBezTo>
                  <a:lnTo>
                    <a:pt x="0" y="244674"/>
                  </a:lnTo>
                  <a:lnTo>
                    <a:pt x="55364" y="244674"/>
                  </a:lnTo>
                  <a:lnTo>
                    <a:pt x="55364" y="259631"/>
                  </a:lnTo>
                  <a:cubicBezTo>
                    <a:pt x="55364" y="264989"/>
                    <a:pt x="56927" y="269156"/>
                    <a:pt x="60052" y="272133"/>
                  </a:cubicBezTo>
                  <a:cubicBezTo>
                    <a:pt x="63177" y="275109"/>
                    <a:pt x="67493" y="276597"/>
                    <a:pt x="73000" y="276597"/>
                  </a:cubicBezTo>
                  <a:cubicBezTo>
                    <a:pt x="78804" y="276597"/>
                    <a:pt x="83306" y="275035"/>
                    <a:pt x="86506" y="271909"/>
                  </a:cubicBezTo>
                  <a:cubicBezTo>
                    <a:pt x="89706" y="268784"/>
                    <a:pt x="91306" y="264468"/>
                    <a:pt x="91306" y="258961"/>
                  </a:cubicBezTo>
                  <a:lnTo>
                    <a:pt x="91306" y="183952"/>
                  </a:lnTo>
                  <a:cubicBezTo>
                    <a:pt x="91306" y="178892"/>
                    <a:pt x="89966" y="174985"/>
                    <a:pt x="87287" y="172232"/>
                  </a:cubicBezTo>
                  <a:cubicBezTo>
                    <a:pt x="84609" y="169478"/>
                    <a:pt x="80813" y="168102"/>
                    <a:pt x="75902" y="168102"/>
                  </a:cubicBezTo>
                  <a:cubicBezTo>
                    <a:pt x="71288" y="168102"/>
                    <a:pt x="67679" y="169330"/>
                    <a:pt x="65075" y="171785"/>
                  </a:cubicBezTo>
                  <a:cubicBezTo>
                    <a:pt x="62470" y="174241"/>
                    <a:pt x="61243" y="177776"/>
                    <a:pt x="61391" y="182389"/>
                  </a:cubicBezTo>
                  <a:lnTo>
                    <a:pt x="7144" y="182389"/>
                  </a:lnTo>
                  <a:close/>
                  <a:moveTo>
                    <a:pt x="341709" y="0"/>
                  </a:moveTo>
                  <a:cubicBezTo>
                    <a:pt x="365373" y="0"/>
                    <a:pt x="383790" y="6809"/>
                    <a:pt x="396962" y="20427"/>
                  </a:cubicBezTo>
                  <a:cubicBezTo>
                    <a:pt x="410133" y="34045"/>
                    <a:pt x="416719" y="53281"/>
                    <a:pt x="416719" y="78135"/>
                  </a:cubicBezTo>
                  <a:lnTo>
                    <a:pt x="416719" y="253157"/>
                  </a:lnTo>
                  <a:cubicBezTo>
                    <a:pt x="416719" y="278011"/>
                    <a:pt x="410170" y="297247"/>
                    <a:pt x="397073" y="310865"/>
                  </a:cubicBezTo>
                  <a:cubicBezTo>
                    <a:pt x="383976" y="324483"/>
                    <a:pt x="365522" y="331292"/>
                    <a:pt x="341709" y="331292"/>
                  </a:cubicBezTo>
                  <a:cubicBezTo>
                    <a:pt x="317897" y="331292"/>
                    <a:pt x="299442" y="324483"/>
                    <a:pt x="286345" y="310865"/>
                  </a:cubicBezTo>
                  <a:cubicBezTo>
                    <a:pt x="273248" y="297247"/>
                    <a:pt x="266700" y="278011"/>
                    <a:pt x="266700" y="253157"/>
                  </a:cubicBezTo>
                  <a:lnTo>
                    <a:pt x="266700" y="78135"/>
                  </a:lnTo>
                  <a:cubicBezTo>
                    <a:pt x="266700" y="53281"/>
                    <a:pt x="273285" y="34045"/>
                    <a:pt x="286457" y="20427"/>
                  </a:cubicBezTo>
                  <a:cubicBezTo>
                    <a:pt x="299628" y="6809"/>
                    <a:pt x="318045" y="0"/>
                    <a:pt x="341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F5DA12B-E2F0-4342-8A46-CDD5E8E73461}"/>
              </a:ext>
            </a:extLst>
          </p:cNvPr>
          <p:cNvGrpSpPr/>
          <p:nvPr/>
        </p:nvGrpSpPr>
        <p:grpSpPr>
          <a:xfrm>
            <a:off x="4675871" y="1959168"/>
            <a:ext cx="1940823" cy="1537374"/>
            <a:chOff x="4675871" y="1959168"/>
            <a:chExt cx="1940823" cy="1537374"/>
          </a:xfrm>
          <a:solidFill>
            <a:schemeClr val="accent4"/>
          </a:solidFill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DA20678F-91FA-4558-AA75-13F862631B14}"/>
                </a:ext>
              </a:extLst>
            </p:cNvPr>
            <p:cNvSpPr/>
            <p:nvPr/>
          </p:nvSpPr>
          <p:spPr>
            <a:xfrm rot="21551846">
              <a:off x="5050953" y="1959168"/>
              <a:ext cx="1382241" cy="1135233"/>
            </a:xfrm>
            <a:custGeom>
              <a:avLst/>
              <a:gdLst>
                <a:gd name="connsiteX0" fmla="*/ 248287 w 1382241"/>
                <a:gd name="connsiteY0" fmla="*/ 670837 h 1135233"/>
                <a:gd name="connsiteX1" fmla="*/ 248287 w 1382241"/>
                <a:gd name="connsiteY1" fmla="*/ 1135233 h 1135233"/>
                <a:gd name="connsiteX2" fmla="*/ 107737 w 1382241"/>
                <a:gd name="connsiteY2" fmla="*/ 1135233 h 1135233"/>
                <a:gd name="connsiteX3" fmla="*/ 107737 w 1382241"/>
                <a:gd name="connsiteY3" fmla="*/ 694954 h 1135233"/>
                <a:gd name="connsiteX4" fmla="*/ 166477 w 1382241"/>
                <a:gd name="connsiteY4" fmla="*/ 702269 h 1135233"/>
                <a:gd name="connsiteX5" fmla="*/ 230385 w 1382241"/>
                <a:gd name="connsiteY5" fmla="*/ 684574 h 1135233"/>
                <a:gd name="connsiteX6" fmla="*/ 0 w 1382241"/>
                <a:gd name="connsiteY6" fmla="*/ 608967 h 1135233"/>
                <a:gd name="connsiteX7" fmla="*/ 38785 w 1382241"/>
                <a:gd name="connsiteY7" fmla="*/ 659514 h 1135233"/>
                <a:gd name="connsiteX8" fmla="*/ 88103 w 1382241"/>
                <a:gd name="connsiteY8" fmla="*/ 687902 h 1135233"/>
                <a:gd name="connsiteX9" fmla="*/ 88103 w 1382241"/>
                <a:gd name="connsiteY9" fmla="*/ 1133468 h 1135233"/>
                <a:gd name="connsiteX10" fmla="*/ 1 w 1382241"/>
                <a:gd name="connsiteY10" fmla="*/ 1133468 h 1135233"/>
                <a:gd name="connsiteX11" fmla="*/ 857113 w 1382241"/>
                <a:gd name="connsiteY11" fmla="*/ 202884 h 1135233"/>
                <a:gd name="connsiteX12" fmla="*/ 865562 w 1382241"/>
                <a:gd name="connsiteY12" fmla="*/ 213895 h 1135233"/>
                <a:gd name="connsiteX13" fmla="*/ 912631 w 1382241"/>
                <a:gd name="connsiteY13" fmla="*/ 240990 h 1135233"/>
                <a:gd name="connsiteX14" fmla="*/ 1017057 w 1382241"/>
                <a:gd name="connsiteY14" fmla="*/ 233710 h 1135233"/>
                <a:gd name="connsiteX15" fmla="*/ 1037746 w 1382241"/>
                <a:gd name="connsiteY15" fmla="*/ 217835 h 1135233"/>
                <a:gd name="connsiteX16" fmla="*/ 1253187 w 1382241"/>
                <a:gd name="connsiteY16" fmla="*/ 414881 h 1135233"/>
                <a:gd name="connsiteX17" fmla="*/ 1245830 w 1382241"/>
                <a:gd name="connsiteY17" fmla="*/ 449364 h 1135233"/>
                <a:gd name="connsiteX18" fmla="*/ 1252357 w 1382241"/>
                <a:gd name="connsiteY18" fmla="*/ 486462 h 1135233"/>
                <a:gd name="connsiteX19" fmla="*/ 1264215 w 1382241"/>
                <a:gd name="connsiteY19" fmla="*/ 505038 h 1135233"/>
                <a:gd name="connsiteX20" fmla="*/ 965819 w 1382241"/>
                <a:gd name="connsiteY20" fmla="*/ 252896 h 1135233"/>
                <a:gd name="connsiteX21" fmla="*/ 318311 w 1382241"/>
                <a:gd name="connsiteY21" fmla="*/ 576253 h 1135233"/>
                <a:gd name="connsiteX22" fmla="*/ 325749 w 1382241"/>
                <a:gd name="connsiteY22" fmla="*/ 516514 h 1135233"/>
                <a:gd name="connsiteX23" fmla="*/ 314007 w 1382241"/>
                <a:gd name="connsiteY23" fmla="*/ 474105 h 1135233"/>
                <a:gd name="connsiteX24" fmla="*/ 1086317 w 1382241"/>
                <a:gd name="connsiteY24" fmla="*/ 78640 h 1135233"/>
                <a:gd name="connsiteX25" fmla="*/ 1382241 w 1382241"/>
                <a:gd name="connsiteY25" fmla="*/ 360660 h 1135233"/>
                <a:gd name="connsiteX26" fmla="*/ 1345843 w 1382241"/>
                <a:gd name="connsiteY26" fmla="*/ 352893 h 1135233"/>
                <a:gd name="connsiteX27" fmla="*/ 1275856 w 1382241"/>
                <a:gd name="connsiteY27" fmla="*/ 380415 h 1135233"/>
                <a:gd name="connsiteX28" fmla="*/ 1266828 w 1382241"/>
                <a:gd name="connsiteY28" fmla="*/ 393492 h 1135233"/>
                <a:gd name="connsiteX29" fmla="*/ 1053182 w 1382241"/>
                <a:gd name="connsiteY29" fmla="*/ 205991 h 1135233"/>
                <a:gd name="connsiteX30" fmla="*/ 1058655 w 1382241"/>
                <a:gd name="connsiteY30" fmla="*/ 201792 h 1135233"/>
                <a:gd name="connsiteX31" fmla="*/ 1085750 w 1382241"/>
                <a:gd name="connsiteY31" fmla="*/ 154722 h 1135233"/>
                <a:gd name="connsiteX32" fmla="*/ 1092461 w 1382241"/>
                <a:gd name="connsiteY32" fmla="*/ 100827 h 1135233"/>
                <a:gd name="connsiteX33" fmla="*/ 880568 w 1382241"/>
                <a:gd name="connsiteY33" fmla="*/ 0 h 1135233"/>
                <a:gd name="connsiteX34" fmla="*/ 853459 w 1382241"/>
                <a:gd name="connsiteY34" fmla="*/ 20802 h 1135233"/>
                <a:gd name="connsiteX35" fmla="*/ 826364 w 1382241"/>
                <a:gd name="connsiteY35" fmla="*/ 67871 h 1135233"/>
                <a:gd name="connsiteX36" fmla="*/ 833644 w 1382241"/>
                <a:gd name="connsiteY36" fmla="*/ 172297 h 1135233"/>
                <a:gd name="connsiteX37" fmla="*/ 840713 w 1382241"/>
                <a:gd name="connsiteY37" fmla="*/ 181511 h 1135233"/>
                <a:gd name="connsiteX38" fmla="*/ 305229 w 1382241"/>
                <a:gd name="connsiteY38" fmla="*/ 448924 h 1135233"/>
                <a:gd name="connsiteX39" fmla="*/ 267687 w 1382241"/>
                <a:gd name="connsiteY39" fmla="*/ 399998 h 1135233"/>
                <a:gd name="connsiteX40" fmla="*/ 208157 w 1382241"/>
                <a:gd name="connsiteY40" fmla="*/ 365730 h 1135233"/>
                <a:gd name="connsiteX41" fmla="*/ 160175 w 1382241"/>
                <a:gd name="connsiteY41" fmla="*/ 359755 h 113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82241" h="1135233">
                  <a:moveTo>
                    <a:pt x="248287" y="670837"/>
                  </a:moveTo>
                  <a:lnTo>
                    <a:pt x="248287" y="1135233"/>
                  </a:lnTo>
                  <a:lnTo>
                    <a:pt x="107737" y="1135233"/>
                  </a:lnTo>
                  <a:lnTo>
                    <a:pt x="107737" y="694954"/>
                  </a:lnTo>
                  <a:lnTo>
                    <a:pt x="166477" y="702269"/>
                  </a:lnTo>
                  <a:cubicBezTo>
                    <a:pt x="188880" y="700539"/>
                    <a:pt x="210574" y="694446"/>
                    <a:pt x="230385" y="684574"/>
                  </a:cubicBezTo>
                  <a:close/>
                  <a:moveTo>
                    <a:pt x="0" y="608967"/>
                  </a:moveTo>
                  <a:lnTo>
                    <a:pt x="38785" y="659514"/>
                  </a:lnTo>
                  <a:lnTo>
                    <a:pt x="88103" y="687902"/>
                  </a:lnTo>
                  <a:lnTo>
                    <a:pt x="88103" y="1133468"/>
                  </a:lnTo>
                  <a:lnTo>
                    <a:pt x="1" y="1133468"/>
                  </a:lnTo>
                  <a:close/>
                  <a:moveTo>
                    <a:pt x="857113" y="202884"/>
                  </a:moveTo>
                  <a:lnTo>
                    <a:pt x="865562" y="213895"/>
                  </a:lnTo>
                  <a:cubicBezTo>
                    <a:pt x="878880" y="225653"/>
                    <a:pt x="894724" y="234994"/>
                    <a:pt x="912631" y="240990"/>
                  </a:cubicBezTo>
                  <a:cubicBezTo>
                    <a:pt x="948445" y="252981"/>
                    <a:pt x="985729" y="249321"/>
                    <a:pt x="1017057" y="233710"/>
                  </a:cubicBezTo>
                  <a:lnTo>
                    <a:pt x="1037746" y="217835"/>
                  </a:lnTo>
                  <a:lnTo>
                    <a:pt x="1253187" y="414881"/>
                  </a:lnTo>
                  <a:lnTo>
                    <a:pt x="1245830" y="449364"/>
                  </a:lnTo>
                  <a:cubicBezTo>
                    <a:pt x="1245603" y="461935"/>
                    <a:pt x="1247775" y="474550"/>
                    <a:pt x="1252357" y="486462"/>
                  </a:cubicBezTo>
                  <a:lnTo>
                    <a:pt x="1264215" y="505038"/>
                  </a:lnTo>
                  <a:lnTo>
                    <a:pt x="965819" y="252896"/>
                  </a:lnTo>
                  <a:lnTo>
                    <a:pt x="318311" y="576253"/>
                  </a:lnTo>
                  <a:lnTo>
                    <a:pt x="325749" y="516514"/>
                  </a:lnTo>
                  <a:lnTo>
                    <a:pt x="314007" y="474105"/>
                  </a:lnTo>
                  <a:close/>
                  <a:moveTo>
                    <a:pt x="1086317" y="78640"/>
                  </a:moveTo>
                  <a:lnTo>
                    <a:pt x="1382241" y="360660"/>
                  </a:lnTo>
                  <a:lnTo>
                    <a:pt x="1345843" y="352893"/>
                  </a:lnTo>
                  <a:cubicBezTo>
                    <a:pt x="1320700" y="352440"/>
                    <a:pt x="1295385" y="361578"/>
                    <a:pt x="1275856" y="380415"/>
                  </a:cubicBezTo>
                  <a:lnTo>
                    <a:pt x="1266828" y="393492"/>
                  </a:lnTo>
                  <a:lnTo>
                    <a:pt x="1053182" y="205991"/>
                  </a:lnTo>
                  <a:lnTo>
                    <a:pt x="1058655" y="201792"/>
                  </a:lnTo>
                  <a:cubicBezTo>
                    <a:pt x="1070413" y="188473"/>
                    <a:pt x="1079754" y="172629"/>
                    <a:pt x="1085750" y="154722"/>
                  </a:cubicBezTo>
                  <a:cubicBezTo>
                    <a:pt x="1091745" y="136815"/>
                    <a:pt x="1093828" y="118541"/>
                    <a:pt x="1092461" y="100827"/>
                  </a:cubicBezTo>
                  <a:close/>
                  <a:moveTo>
                    <a:pt x="880568" y="0"/>
                  </a:moveTo>
                  <a:lnTo>
                    <a:pt x="853459" y="20802"/>
                  </a:lnTo>
                  <a:cubicBezTo>
                    <a:pt x="841700" y="34120"/>
                    <a:pt x="832360" y="49964"/>
                    <a:pt x="826364" y="67871"/>
                  </a:cubicBezTo>
                  <a:cubicBezTo>
                    <a:pt x="814372" y="103685"/>
                    <a:pt x="818032" y="140969"/>
                    <a:pt x="833644" y="172297"/>
                  </a:cubicBezTo>
                  <a:lnTo>
                    <a:pt x="840713" y="181511"/>
                  </a:lnTo>
                  <a:lnTo>
                    <a:pt x="305229" y="448924"/>
                  </a:lnTo>
                  <a:lnTo>
                    <a:pt x="267687" y="399998"/>
                  </a:lnTo>
                  <a:cubicBezTo>
                    <a:pt x="250843" y="385127"/>
                    <a:pt x="230804" y="373313"/>
                    <a:pt x="208157" y="365730"/>
                  </a:cubicBezTo>
                  <a:lnTo>
                    <a:pt x="160175" y="359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7ED6608-BB6C-4C1E-92CF-E5D41B1CC838}"/>
                </a:ext>
              </a:extLst>
            </p:cNvPr>
            <p:cNvSpPr/>
            <p:nvPr/>
          </p:nvSpPr>
          <p:spPr>
            <a:xfrm rot="8929909" flipH="1">
              <a:off x="6443091" y="2460252"/>
              <a:ext cx="173603" cy="327014"/>
            </a:xfrm>
            <a:custGeom>
              <a:avLst/>
              <a:gdLst>
                <a:gd name="connsiteX0" fmla="*/ 62164 w 173603"/>
                <a:gd name="connsiteY0" fmla="*/ 86669 h 327014"/>
                <a:gd name="connsiteX1" fmla="*/ 91630 w 173603"/>
                <a:gd name="connsiteY1" fmla="*/ 52474 h 327014"/>
                <a:gd name="connsiteX2" fmla="*/ 22168 w 173603"/>
                <a:gd name="connsiteY2" fmla="*/ 0 h 327014"/>
                <a:gd name="connsiteX3" fmla="*/ 0 w 173603"/>
                <a:gd name="connsiteY3" fmla="*/ 25725 h 327014"/>
                <a:gd name="connsiteX4" fmla="*/ 155062 w 173603"/>
                <a:gd name="connsiteY4" fmla="*/ 161474 h 327014"/>
                <a:gd name="connsiteX5" fmla="*/ 110748 w 173603"/>
                <a:gd name="connsiteY5" fmla="*/ 78389 h 327014"/>
                <a:gd name="connsiteX6" fmla="*/ 61840 w 173603"/>
                <a:gd name="connsiteY6" fmla="*/ 98903 h 327014"/>
                <a:gd name="connsiteX7" fmla="*/ 90055 w 173603"/>
                <a:gd name="connsiteY7" fmla="*/ 188740 h 327014"/>
                <a:gd name="connsiteX8" fmla="*/ 173603 w 173603"/>
                <a:gd name="connsiteY8" fmla="*/ 327014 h 327014"/>
                <a:gd name="connsiteX9" fmla="*/ 161639 w 173603"/>
                <a:gd name="connsiteY9" fmla="*/ 198510 h 327014"/>
                <a:gd name="connsiteX10" fmla="*/ 88947 w 173603"/>
                <a:gd name="connsiteY10" fmla="*/ 198510 h 327014"/>
                <a:gd name="connsiteX11" fmla="*/ 76983 w 173603"/>
                <a:gd name="connsiteY11" fmla="*/ 327014 h 3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603" h="327014">
                  <a:moveTo>
                    <a:pt x="62164" y="86669"/>
                  </a:moveTo>
                  <a:lnTo>
                    <a:pt x="91630" y="52474"/>
                  </a:lnTo>
                  <a:lnTo>
                    <a:pt x="22168" y="0"/>
                  </a:lnTo>
                  <a:lnTo>
                    <a:pt x="0" y="25725"/>
                  </a:lnTo>
                  <a:close/>
                  <a:moveTo>
                    <a:pt x="155062" y="161474"/>
                  </a:moveTo>
                  <a:lnTo>
                    <a:pt x="110748" y="78389"/>
                  </a:lnTo>
                  <a:lnTo>
                    <a:pt x="61840" y="98903"/>
                  </a:lnTo>
                  <a:lnTo>
                    <a:pt x="90055" y="188740"/>
                  </a:lnTo>
                  <a:close/>
                  <a:moveTo>
                    <a:pt x="173603" y="327014"/>
                  </a:moveTo>
                  <a:lnTo>
                    <a:pt x="161639" y="198510"/>
                  </a:lnTo>
                  <a:lnTo>
                    <a:pt x="88947" y="198510"/>
                  </a:lnTo>
                  <a:lnTo>
                    <a:pt x="76983" y="3270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B17B86E7-2A89-4564-9F59-2F79C0B674E6}"/>
                </a:ext>
              </a:extLst>
            </p:cNvPr>
            <p:cNvSpPr/>
            <p:nvPr/>
          </p:nvSpPr>
          <p:spPr>
            <a:xfrm rot="1062574">
              <a:off x="5893254" y="1959570"/>
              <a:ext cx="214879" cy="214935"/>
            </a:xfrm>
            <a:custGeom>
              <a:avLst/>
              <a:gdLst>
                <a:gd name="connsiteX0" fmla="*/ 137221 w 214879"/>
                <a:gd name="connsiteY0" fmla="*/ 112773 h 214935"/>
                <a:gd name="connsiteX1" fmla="*/ 160794 w 214879"/>
                <a:gd name="connsiteY1" fmla="*/ 112773 h 214935"/>
                <a:gd name="connsiteX2" fmla="*/ 159183 w 214879"/>
                <a:gd name="connsiteY2" fmla="*/ 123432 h 214935"/>
                <a:gd name="connsiteX3" fmla="*/ 128427 w 214879"/>
                <a:gd name="connsiteY3" fmla="*/ 157354 h 214935"/>
                <a:gd name="connsiteX4" fmla="*/ 112774 w 214879"/>
                <a:gd name="connsiteY4" fmla="*/ 160514 h 214935"/>
                <a:gd name="connsiteX5" fmla="*/ 112774 w 214879"/>
                <a:gd name="connsiteY5" fmla="*/ 137790 h 214935"/>
                <a:gd name="connsiteX6" fmla="*/ 119582 w 214879"/>
                <a:gd name="connsiteY6" fmla="*/ 136415 h 214935"/>
                <a:gd name="connsiteX7" fmla="*/ 133500 w 214879"/>
                <a:gd name="connsiteY7" fmla="*/ 124954 h 214935"/>
                <a:gd name="connsiteX8" fmla="*/ 53741 w 214879"/>
                <a:gd name="connsiteY8" fmla="*/ 112772 h 214935"/>
                <a:gd name="connsiteX9" fmla="*/ 77315 w 214879"/>
                <a:gd name="connsiteY9" fmla="*/ 112772 h 214935"/>
                <a:gd name="connsiteX10" fmla="*/ 81036 w 214879"/>
                <a:gd name="connsiteY10" fmla="*/ 124954 h 214935"/>
                <a:gd name="connsiteX11" fmla="*/ 94954 w 214879"/>
                <a:gd name="connsiteY11" fmla="*/ 136415 h 214935"/>
                <a:gd name="connsiteX12" fmla="*/ 101762 w 214879"/>
                <a:gd name="connsiteY12" fmla="*/ 137790 h 214935"/>
                <a:gd name="connsiteX13" fmla="*/ 101762 w 214879"/>
                <a:gd name="connsiteY13" fmla="*/ 160514 h 214935"/>
                <a:gd name="connsiteX14" fmla="*/ 86109 w 214879"/>
                <a:gd name="connsiteY14" fmla="*/ 157354 h 214935"/>
                <a:gd name="connsiteX15" fmla="*/ 55353 w 214879"/>
                <a:gd name="connsiteY15" fmla="*/ 123432 h 214935"/>
                <a:gd name="connsiteX16" fmla="*/ 107269 w 214879"/>
                <a:gd name="connsiteY16" fmla="*/ 89452 h 214935"/>
                <a:gd name="connsiteX17" fmla="*/ 125086 w 214879"/>
                <a:gd name="connsiteY17" fmla="*/ 107269 h 214935"/>
                <a:gd name="connsiteX18" fmla="*/ 107269 w 214879"/>
                <a:gd name="connsiteY18" fmla="*/ 125086 h 214935"/>
                <a:gd name="connsiteX19" fmla="*/ 89452 w 214879"/>
                <a:gd name="connsiteY19" fmla="*/ 107269 h 214935"/>
                <a:gd name="connsiteX20" fmla="*/ 107269 w 214879"/>
                <a:gd name="connsiteY20" fmla="*/ 89452 h 214935"/>
                <a:gd name="connsiteX21" fmla="*/ 112773 w 214879"/>
                <a:gd name="connsiteY21" fmla="*/ 54019 h 214935"/>
                <a:gd name="connsiteX22" fmla="*/ 128426 w 214879"/>
                <a:gd name="connsiteY22" fmla="*/ 57180 h 214935"/>
                <a:gd name="connsiteX23" fmla="*/ 159183 w 214879"/>
                <a:gd name="connsiteY23" fmla="*/ 91102 h 214935"/>
                <a:gd name="connsiteX24" fmla="*/ 160794 w 214879"/>
                <a:gd name="connsiteY24" fmla="*/ 101761 h 214935"/>
                <a:gd name="connsiteX25" fmla="*/ 137220 w 214879"/>
                <a:gd name="connsiteY25" fmla="*/ 101761 h 214935"/>
                <a:gd name="connsiteX26" fmla="*/ 133500 w 214879"/>
                <a:gd name="connsiteY26" fmla="*/ 89580 h 214935"/>
                <a:gd name="connsiteX27" fmla="*/ 119581 w 214879"/>
                <a:gd name="connsiteY27" fmla="*/ 78118 h 214935"/>
                <a:gd name="connsiteX28" fmla="*/ 112773 w 214879"/>
                <a:gd name="connsiteY28" fmla="*/ 76744 h 214935"/>
                <a:gd name="connsiteX29" fmla="*/ 86109 w 214879"/>
                <a:gd name="connsiteY29" fmla="*/ 57180 h 214935"/>
                <a:gd name="connsiteX30" fmla="*/ 101762 w 214879"/>
                <a:gd name="connsiteY30" fmla="*/ 54019 h 214935"/>
                <a:gd name="connsiteX31" fmla="*/ 101762 w 214879"/>
                <a:gd name="connsiteY31" fmla="*/ 76744 h 214935"/>
                <a:gd name="connsiteX32" fmla="*/ 94954 w 214879"/>
                <a:gd name="connsiteY32" fmla="*/ 78118 h 214935"/>
                <a:gd name="connsiteX33" fmla="*/ 81036 w 214879"/>
                <a:gd name="connsiteY33" fmla="*/ 89580 h 214935"/>
                <a:gd name="connsiteX34" fmla="*/ 77315 w 214879"/>
                <a:gd name="connsiteY34" fmla="*/ 101761 h 214935"/>
                <a:gd name="connsiteX35" fmla="*/ 53741 w 214879"/>
                <a:gd name="connsiteY35" fmla="*/ 101761 h 214935"/>
                <a:gd name="connsiteX36" fmla="*/ 55353 w 214879"/>
                <a:gd name="connsiteY36" fmla="*/ 91102 h 214935"/>
                <a:gd name="connsiteX37" fmla="*/ 86109 w 214879"/>
                <a:gd name="connsiteY37" fmla="*/ 57180 h 214935"/>
                <a:gd name="connsiteX38" fmla="*/ 82921 w 214879"/>
                <a:gd name="connsiteY38" fmla="*/ 30421 h 214935"/>
                <a:gd name="connsiteX39" fmla="*/ 82013 w 214879"/>
                <a:gd name="connsiteY39" fmla="*/ 32237 h 214935"/>
                <a:gd name="connsiteX40" fmla="*/ 83035 w 214879"/>
                <a:gd name="connsiteY40" fmla="*/ 37345 h 214935"/>
                <a:gd name="connsiteX41" fmla="*/ 80140 w 214879"/>
                <a:gd name="connsiteY41" fmla="*/ 41659 h 214935"/>
                <a:gd name="connsiteX42" fmla="*/ 78324 w 214879"/>
                <a:gd name="connsiteY42" fmla="*/ 42453 h 214935"/>
                <a:gd name="connsiteX43" fmla="*/ 76451 w 214879"/>
                <a:gd name="connsiteY43" fmla="*/ 42113 h 214935"/>
                <a:gd name="connsiteX44" fmla="*/ 72023 w 214879"/>
                <a:gd name="connsiteY44" fmla="*/ 36097 h 214935"/>
                <a:gd name="connsiteX45" fmla="*/ 70548 w 214879"/>
                <a:gd name="connsiteY45" fmla="*/ 35529 h 214935"/>
                <a:gd name="connsiteX46" fmla="*/ 63567 w 214879"/>
                <a:gd name="connsiteY46" fmla="*/ 39559 h 214935"/>
                <a:gd name="connsiteX47" fmla="*/ 63226 w 214879"/>
                <a:gd name="connsiteY47" fmla="*/ 40978 h 214935"/>
                <a:gd name="connsiteX48" fmla="*/ 66291 w 214879"/>
                <a:gd name="connsiteY48" fmla="*/ 47902 h 214935"/>
                <a:gd name="connsiteX49" fmla="*/ 65781 w 214879"/>
                <a:gd name="connsiteY49" fmla="*/ 49605 h 214935"/>
                <a:gd name="connsiteX50" fmla="*/ 62432 w 214879"/>
                <a:gd name="connsiteY50" fmla="*/ 52215 h 214935"/>
                <a:gd name="connsiteX51" fmla="*/ 60559 w 214879"/>
                <a:gd name="connsiteY51" fmla="*/ 52215 h 214935"/>
                <a:gd name="connsiteX52" fmla="*/ 54827 w 214879"/>
                <a:gd name="connsiteY52" fmla="*/ 47618 h 214935"/>
                <a:gd name="connsiteX53" fmla="*/ 53180 w 214879"/>
                <a:gd name="connsiteY53" fmla="*/ 47448 h 214935"/>
                <a:gd name="connsiteX54" fmla="*/ 47562 w 214879"/>
                <a:gd name="connsiteY54" fmla="*/ 53067 h 214935"/>
                <a:gd name="connsiteX55" fmla="*/ 47675 w 214879"/>
                <a:gd name="connsiteY55" fmla="*/ 54713 h 214935"/>
                <a:gd name="connsiteX56" fmla="*/ 52329 w 214879"/>
                <a:gd name="connsiteY56" fmla="*/ 60502 h 214935"/>
                <a:gd name="connsiteX57" fmla="*/ 52273 w 214879"/>
                <a:gd name="connsiteY57" fmla="*/ 62261 h 214935"/>
                <a:gd name="connsiteX58" fmla="*/ 49605 w 214879"/>
                <a:gd name="connsiteY58" fmla="*/ 65723 h 214935"/>
                <a:gd name="connsiteX59" fmla="*/ 48129 w 214879"/>
                <a:gd name="connsiteY59" fmla="*/ 66177 h 214935"/>
                <a:gd name="connsiteX60" fmla="*/ 41035 w 214879"/>
                <a:gd name="connsiteY60" fmla="*/ 63056 h 214935"/>
                <a:gd name="connsiteX61" fmla="*/ 39616 w 214879"/>
                <a:gd name="connsiteY61" fmla="*/ 63283 h 214935"/>
                <a:gd name="connsiteX62" fmla="*/ 35586 w 214879"/>
                <a:gd name="connsiteY62" fmla="*/ 70264 h 214935"/>
                <a:gd name="connsiteX63" fmla="*/ 36097 w 214879"/>
                <a:gd name="connsiteY63" fmla="*/ 71796 h 214935"/>
                <a:gd name="connsiteX64" fmla="*/ 41149 w 214879"/>
                <a:gd name="connsiteY64" fmla="*/ 75372 h 214935"/>
                <a:gd name="connsiteX65" fmla="*/ 41886 w 214879"/>
                <a:gd name="connsiteY65" fmla="*/ 79288 h 214935"/>
                <a:gd name="connsiteX66" fmla="*/ 40921 w 214879"/>
                <a:gd name="connsiteY66" fmla="*/ 81672 h 214935"/>
                <a:gd name="connsiteX67" fmla="*/ 39105 w 214879"/>
                <a:gd name="connsiteY67" fmla="*/ 82864 h 214935"/>
                <a:gd name="connsiteX68" fmla="*/ 32010 w 214879"/>
                <a:gd name="connsiteY68" fmla="*/ 81785 h 214935"/>
                <a:gd name="connsiteX69" fmla="*/ 30422 w 214879"/>
                <a:gd name="connsiteY69" fmla="*/ 82637 h 214935"/>
                <a:gd name="connsiteX70" fmla="*/ 28435 w 214879"/>
                <a:gd name="connsiteY70" fmla="*/ 90015 h 214935"/>
                <a:gd name="connsiteX71" fmla="*/ 29457 w 214879"/>
                <a:gd name="connsiteY71" fmla="*/ 91491 h 214935"/>
                <a:gd name="connsiteX72" fmla="*/ 36381 w 214879"/>
                <a:gd name="connsiteY72" fmla="*/ 94272 h 214935"/>
                <a:gd name="connsiteX73" fmla="*/ 37119 w 214879"/>
                <a:gd name="connsiteY73" fmla="*/ 95634 h 214935"/>
                <a:gd name="connsiteX74" fmla="*/ 36608 w 214879"/>
                <a:gd name="connsiteY74" fmla="*/ 99720 h 214935"/>
                <a:gd name="connsiteX75" fmla="*/ 35075 w 214879"/>
                <a:gd name="connsiteY75" fmla="*/ 101423 h 214935"/>
                <a:gd name="connsiteX76" fmla="*/ 28208 w 214879"/>
                <a:gd name="connsiteY76" fmla="*/ 102217 h 214935"/>
                <a:gd name="connsiteX77" fmla="*/ 26676 w 214879"/>
                <a:gd name="connsiteY77" fmla="*/ 103636 h 214935"/>
                <a:gd name="connsiteX78" fmla="*/ 26676 w 214879"/>
                <a:gd name="connsiteY78" fmla="*/ 110731 h 214935"/>
                <a:gd name="connsiteX79" fmla="*/ 28378 w 214879"/>
                <a:gd name="connsiteY79" fmla="*/ 112263 h 214935"/>
                <a:gd name="connsiteX80" fmla="*/ 35359 w 214879"/>
                <a:gd name="connsiteY80" fmla="*/ 113115 h 214935"/>
                <a:gd name="connsiteX81" fmla="*/ 36494 w 214879"/>
                <a:gd name="connsiteY81" fmla="*/ 114363 h 214935"/>
                <a:gd name="connsiteX82" fmla="*/ 37062 w 214879"/>
                <a:gd name="connsiteY82" fmla="*/ 118563 h 214935"/>
                <a:gd name="connsiteX83" fmla="*/ 36210 w 214879"/>
                <a:gd name="connsiteY83" fmla="*/ 120266 h 214935"/>
                <a:gd name="connsiteX84" fmla="*/ 29230 w 214879"/>
                <a:gd name="connsiteY84" fmla="*/ 122933 h 214935"/>
                <a:gd name="connsiteX85" fmla="*/ 28378 w 214879"/>
                <a:gd name="connsiteY85" fmla="*/ 124296 h 214935"/>
                <a:gd name="connsiteX86" fmla="*/ 30422 w 214879"/>
                <a:gd name="connsiteY86" fmla="*/ 131844 h 214935"/>
                <a:gd name="connsiteX87" fmla="*/ 32067 w 214879"/>
                <a:gd name="connsiteY87" fmla="*/ 132639 h 214935"/>
                <a:gd name="connsiteX88" fmla="*/ 38027 w 214879"/>
                <a:gd name="connsiteY88" fmla="*/ 131560 h 214935"/>
                <a:gd name="connsiteX89" fmla="*/ 41319 w 214879"/>
                <a:gd name="connsiteY89" fmla="*/ 133831 h 214935"/>
                <a:gd name="connsiteX90" fmla="*/ 42283 w 214879"/>
                <a:gd name="connsiteY90" fmla="*/ 136044 h 214935"/>
                <a:gd name="connsiteX91" fmla="*/ 41773 w 214879"/>
                <a:gd name="connsiteY91" fmla="*/ 138371 h 214935"/>
                <a:gd name="connsiteX92" fmla="*/ 35984 w 214879"/>
                <a:gd name="connsiteY92" fmla="*/ 142628 h 214935"/>
                <a:gd name="connsiteX93" fmla="*/ 35473 w 214879"/>
                <a:gd name="connsiteY93" fmla="*/ 144160 h 214935"/>
                <a:gd name="connsiteX94" fmla="*/ 39503 w 214879"/>
                <a:gd name="connsiteY94" fmla="*/ 151141 h 214935"/>
                <a:gd name="connsiteX95" fmla="*/ 40808 w 214879"/>
                <a:gd name="connsiteY95" fmla="*/ 151425 h 214935"/>
                <a:gd name="connsiteX96" fmla="*/ 47732 w 214879"/>
                <a:gd name="connsiteY96" fmla="*/ 148360 h 214935"/>
                <a:gd name="connsiteX97" fmla="*/ 49548 w 214879"/>
                <a:gd name="connsiteY97" fmla="*/ 148928 h 214935"/>
                <a:gd name="connsiteX98" fmla="*/ 52159 w 214879"/>
                <a:gd name="connsiteY98" fmla="*/ 152276 h 214935"/>
                <a:gd name="connsiteX99" fmla="*/ 52273 w 214879"/>
                <a:gd name="connsiteY99" fmla="*/ 153922 h 214935"/>
                <a:gd name="connsiteX100" fmla="*/ 47618 w 214879"/>
                <a:gd name="connsiteY100" fmla="*/ 159768 h 214935"/>
                <a:gd name="connsiteX101" fmla="*/ 47505 w 214879"/>
                <a:gd name="connsiteY101" fmla="*/ 161527 h 214935"/>
                <a:gd name="connsiteX102" fmla="*/ 53010 w 214879"/>
                <a:gd name="connsiteY102" fmla="*/ 167033 h 214935"/>
                <a:gd name="connsiteX103" fmla="*/ 54770 w 214879"/>
                <a:gd name="connsiteY103" fmla="*/ 166919 h 214935"/>
                <a:gd name="connsiteX104" fmla="*/ 60502 w 214879"/>
                <a:gd name="connsiteY104" fmla="*/ 162322 h 214935"/>
                <a:gd name="connsiteX105" fmla="*/ 62375 w 214879"/>
                <a:gd name="connsiteY105" fmla="*/ 162379 h 214935"/>
                <a:gd name="connsiteX106" fmla="*/ 65610 w 214879"/>
                <a:gd name="connsiteY106" fmla="*/ 164876 h 214935"/>
                <a:gd name="connsiteX107" fmla="*/ 66178 w 214879"/>
                <a:gd name="connsiteY107" fmla="*/ 166693 h 214935"/>
                <a:gd name="connsiteX108" fmla="*/ 63170 w 214879"/>
                <a:gd name="connsiteY108" fmla="*/ 173503 h 214935"/>
                <a:gd name="connsiteX109" fmla="*/ 63453 w 214879"/>
                <a:gd name="connsiteY109" fmla="*/ 175035 h 214935"/>
                <a:gd name="connsiteX110" fmla="*/ 70321 w 214879"/>
                <a:gd name="connsiteY110" fmla="*/ 179008 h 214935"/>
                <a:gd name="connsiteX111" fmla="*/ 71910 w 214879"/>
                <a:gd name="connsiteY111" fmla="*/ 178441 h 214935"/>
                <a:gd name="connsiteX112" fmla="*/ 76280 w 214879"/>
                <a:gd name="connsiteY112" fmla="*/ 172538 h 214935"/>
                <a:gd name="connsiteX113" fmla="*/ 78267 w 214879"/>
                <a:gd name="connsiteY113" fmla="*/ 172141 h 214935"/>
                <a:gd name="connsiteX114" fmla="*/ 81786 w 214879"/>
                <a:gd name="connsiteY114" fmla="*/ 173617 h 214935"/>
                <a:gd name="connsiteX115" fmla="*/ 82921 w 214879"/>
                <a:gd name="connsiteY115" fmla="*/ 175319 h 214935"/>
                <a:gd name="connsiteX116" fmla="*/ 81842 w 214879"/>
                <a:gd name="connsiteY116" fmla="*/ 182414 h 214935"/>
                <a:gd name="connsiteX117" fmla="*/ 82750 w 214879"/>
                <a:gd name="connsiteY117" fmla="*/ 184117 h 214935"/>
                <a:gd name="connsiteX118" fmla="*/ 90015 w 214879"/>
                <a:gd name="connsiteY118" fmla="*/ 186046 h 214935"/>
                <a:gd name="connsiteX119" fmla="*/ 91548 w 214879"/>
                <a:gd name="connsiteY119" fmla="*/ 185081 h 214935"/>
                <a:gd name="connsiteX120" fmla="*/ 94272 w 214879"/>
                <a:gd name="connsiteY120" fmla="*/ 178157 h 214935"/>
                <a:gd name="connsiteX121" fmla="*/ 95578 w 214879"/>
                <a:gd name="connsiteY121" fmla="*/ 177363 h 214935"/>
                <a:gd name="connsiteX122" fmla="*/ 99947 w 214879"/>
                <a:gd name="connsiteY122" fmla="*/ 177930 h 214935"/>
                <a:gd name="connsiteX123" fmla="*/ 101423 w 214879"/>
                <a:gd name="connsiteY123" fmla="*/ 179349 h 214935"/>
                <a:gd name="connsiteX124" fmla="*/ 102218 w 214879"/>
                <a:gd name="connsiteY124" fmla="*/ 186217 h 214935"/>
                <a:gd name="connsiteX125" fmla="*/ 103693 w 214879"/>
                <a:gd name="connsiteY125" fmla="*/ 187806 h 214935"/>
                <a:gd name="connsiteX126" fmla="*/ 110788 w 214879"/>
                <a:gd name="connsiteY126" fmla="*/ 187806 h 214935"/>
                <a:gd name="connsiteX127" fmla="*/ 112263 w 214879"/>
                <a:gd name="connsiteY127" fmla="*/ 186160 h 214935"/>
                <a:gd name="connsiteX128" fmla="*/ 113115 w 214879"/>
                <a:gd name="connsiteY128" fmla="*/ 179179 h 214935"/>
                <a:gd name="connsiteX129" fmla="*/ 114421 w 214879"/>
                <a:gd name="connsiteY129" fmla="*/ 177930 h 214935"/>
                <a:gd name="connsiteX130" fmla="*/ 118621 w 214879"/>
                <a:gd name="connsiteY130" fmla="*/ 177363 h 214935"/>
                <a:gd name="connsiteX131" fmla="*/ 120210 w 214879"/>
                <a:gd name="connsiteY131" fmla="*/ 178157 h 214935"/>
                <a:gd name="connsiteX132" fmla="*/ 122877 w 214879"/>
                <a:gd name="connsiteY132" fmla="*/ 184968 h 214935"/>
                <a:gd name="connsiteX133" fmla="*/ 124353 w 214879"/>
                <a:gd name="connsiteY133" fmla="*/ 185989 h 214935"/>
                <a:gd name="connsiteX134" fmla="*/ 131618 w 214879"/>
                <a:gd name="connsiteY134" fmla="*/ 184060 h 214935"/>
                <a:gd name="connsiteX135" fmla="*/ 132526 w 214879"/>
                <a:gd name="connsiteY135" fmla="*/ 182243 h 214935"/>
                <a:gd name="connsiteX136" fmla="*/ 131788 w 214879"/>
                <a:gd name="connsiteY136" fmla="*/ 177533 h 214935"/>
                <a:gd name="connsiteX137" fmla="*/ 134399 w 214879"/>
                <a:gd name="connsiteY137" fmla="*/ 173219 h 214935"/>
                <a:gd name="connsiteX138" fmla="*/ 136499 w 214879"/>
                <a:gd name="connsiteY138" fmla="*/ 172311 h 214935"/>
                <a:gd name="connsiteX139" fmla="*/ 138372 w 214879"/>
                <a:gd name="connsiteY139" fmla="*/ 172652 h 214935"/>
                <a:gd name="connsiteX140" fmla="*/ 142799 w 214879"/>
                <a:gd name="connsiteY140" fmla="*/ 178668 h 214935"/>
                <a:gd name="connsiteX141" fmla="*/ 144274 w 214879"/>
                <a:gd name="connsiteY141" fmla="*/ 179235 h 214935"/>
                <a:gd name="connsiteX142" fmla="*/ 151255 w 214879"/>
                <a:gd name="connsiteY142" fmla="*/ 175206 h 214935"/>
                <a:gd name="connsiteX143" fmla="*/ 151482 w 214879"/>
                <a:gd name="connsiteY143" fmla="*/ 173673 h 214935"/>
                <a:gd name="connsiteX144" fmla="*/ 148417 w 214879"/>
                <a:gd name="connsiteY144" fmla="*/ 166692 h 214935"/>
                <a:gd name="connsiteX145" fmla="*/ 148872 w 214879"/>
                <a:gd name="connsiteY145" fmla="*/ 165217 h 214935"/>
                <a:gd name="connsiteX146" fmla="*/ 152447 w 214879"/>
                <a:gd name="connsiteY146" fmla="*/ 162436 h 214935"/>
                <a:gd name="connsiteX147" fmla="*/ 154093 w 214879"/>
                <a:gd name="connsiteY147" fmla="*/ 162436 h 214935"/>
                <a:gd name="connsiteX148" fmla="*/ 159825 w 214879"/>
                <a:gd name="connsiteY148" fmla="*/ 166976 h 214935"/>
                <a:gd name="connsiteX149" fmla="*/ 161698 w 214879"/>
                <a:gd name="connsiteY149" fmla="*/ 167146 h 214935"/>
                <a:gd name="connsiteX150" fmla="*/ 167090 w 214879"/>
                <a:gd name="connsiteY150" fmla="*/ 161755 h 214935"/>
                <a:gd name="connsiteX151" fmla="*/ 166977 w 214879"/>
                <a:gd name="connsiteY151" fmla="*/ 159882 h 214935"/>
                <a:gd name="connsiteX152" fmla="*/ 162322 w 214879"/>
                <a:gd name="connsiteY152" fmla="*/ 154036 h 214935"/>
                <a:gd name="connsiteX153" fmla="*/ 162379 w 214879"/>
                <a:gd name="connsiteY153" fmla="*/ 152503 h 214935"/>
                <a:gd name="connsiteX154" fmla="*/ 165161 w 214879"/>
                <a:gd name="connsiteY154" fmla="*/ 148928 h 214935"/>
                <a:gd name="connsiteX155" fmla="*/ 166750 w 214879"/>
                <a:gd name="connsiteY155" fmla="*/ 148474 h 214935"/>
                <a:gd name="connsiteX156" fmla="*/ 173731 w 214879"/>
                <a:gd name="connsiteY156" fmla="*/ 151538 h 214935"/>
                <a:gd name="connsiteX157" fmla="*/ 175150 w 214879"/>
                <a:gd name="connsiteY157" fmla="*/ 151312 h 214935"/>
                <a:gd name="connsiteX158" fmla="*/ 179179 w 214879"/>
                <a:gd name="connsiteY158" fmla="*/ 144330 h 214935"/>
                <a:gd name="connsiteX159" fmla="*/ 178612 w 214879"/>
                <a:gd name="connsiteY159" fmla="*/ 142798 h 214935"/>
                <a:gd name="connsiteX160" fmla="*/ 173560 w 214879"/>
                <a:gd name="connsiteY160" fmla="*/ 139222 h 214935"/>
                <a:gd name="connsiteX161" fmla="*/ 172823 w 214879"/>
                <a:gd name="connsiteY161" fmla="*/ 135306 h 214935"/>
                <a:gd name="connsiteX162" fmla="*/ 173787 w 214879"/>
                <a:gd name="connsiteY162" fmla="*/ 132923 h 214935"/>
                <a:gd name="connsiteX163" fmla="*/ 175604 w 214879"/>
                <a:gd name="connsiteY163" fmla="*/ 131731 h 214935"/>
                <a:gd name="connsiteX164" fmla="*/ 182698 w 214879"/>
                <a:gd name="connsiteY164" fmla="*/ 132809 h 214935"/>
                <a:gd name="connsiteX165" fmla="*/ 184287 w 214879"/>
                <a:gd name="connsiteY165" fmla="*/ 132128 h 214935"/>
                <a:gd name="connsiteX166" fmla="*/ 186274 w 214879"/>
                <a:gd name="connsiteY166" fmla="*/ 124579 h 214935"/>
                <a:gd name="connsiteX167" fmla="*/ 185252 w 214879"/>
                <a:gd name="connsiteY167" fmla="*/ 123104 h 214935"/>
                <a:gd name="connsiteX168" fmla="*/ 178328 w 214879"/>
                <a:gd name="connsiteY168" fmla="*/ 120323 h 214935"/>
                <a:gd name="connsiteX169" fmla="*/ 177590 w 214879"/>
                <a:gd name="connsiteY169" fmla="*/ 119131 h 214935"/>
                <a:gd name="connsiteX170" fmla="*/ 178214 w 214879"/>
                <a:gd name="connsiteY170" fmla="*/ 114647 h 214935"/>
                <a:gd name="connsiteX171" fmla="*/ 179576 w 214879"/>
                <a:gd name="connsiteY171" fmla="*/ 113285 h 214935"/>
                <a:gd name="connsiteX172" fmla="*/ 186558 w 214879"/>
                <a:gd name="connsiteY172" fmla="*/ 112490 h 214935"/>
                <a:gd name="connsiteX173" fmla="*/ 188033 w 214879"/>
                <a:gd name="connsiteY173" fmla="*/ 111185 h 214935"/>
                <a:gd name="connsiteX174" fmla="*/ 188033 w 214879"/>
                <a:gd name="connsiteY174" fmla="*/ 103807 h 214935"/>
                <a:gd name="connsiteX175" fmla="*/ 186444 w 214879"/>
                <a:gd name="connsiteY175" fmla="*/ 102445 h 214935"/>
                <a:gd name="connsiteX176" fmla="*/ 181563 w 214879"/>
                <a:gd name="connsiteY176" fmla="*/ 102104 h 214935"/>
                <a:gd name="connsiteX177" fmla="*/ 177987 w 214879"/>
                <a:gd name="connsiteY177" fmla="*/ 98131 h 214935"/>
                <a:gd name="connsiteX178" fmla="*/ 177647 w 214879"/>
                <a:gd name="connsiteY178" fmla="*/ 96201 h 214935"/>
                <a:gd name="connsiteX179" fmla="*/ 178498 w 214879"/>
                <a:gd name="connsiteY179" fmla="*/ 94499 h 214935"/>
                <a:gd name="connsiteX180" fmla="*/ 185309 w 214879"/>
                <a:gd name="connsiteY180" fmla="*/ 91831 h 214935"/>
                <a:gd name="connsiteX181" fmla="*/ 186274 w 214879"/>
                <a:gd name="connsiteY181" fmla="*/ 90412 h 214935"/>
                <a:gd name="connsiteX182" fmla="*/ 184231 w 214879"/>
                <a:gd name="connsiteY182" fmla="*/ 82864 h 214935"/>
                <a:gd name="connsiteX183" fmla="*/ 182585 w 214879"/>
                <a:gd name="connsiteY183" fmla="*/ 82126 h 214935"/>
                <a:gd name="connsiteX184" fmla="*/ 175377 w 214879"/>
                <a:gd name="connsiteY184" fmla="*/ 83204 h 214935"/>
                <a:gd name="connsiteX185" fmla="*/ 173844 w 214879"/>
                <a:gd name="connsiteY185" fmla="*/ 82239 h 214935"/>
                <a:gd name="connsiteX186" fmla="*/ 172255 w 214879"/>
                <a:gd name="connsiteY186" fmla="*/ 78437 h 214935"/>
                <a:gd name="connsiteX187" fmla="*/ 172709 w 214879"/>
                <a:gd name="connsiteY187" fmla="*/ 76564 h 214935"/>
                <a:gd name="connsiteX188" fmla="*/ 178555 w 214879"/>
                <a:gd name="connsiteY188" fmla="*/ 72193 h 214935"/>
                <a:gd name="connsiteX189" fmla="*/ 179122 w 214879"/>
                <a:gd name="connsiteY189" fmla="*/ 70604 h 214935"/>
                <a:gd name="connsiteX190" fmla="*/ 175150 w 214879"/>
                <a:gd name="connsiteY190" fmla="*/ 63737 h 214935"/>
                <a:gd name="connsiteX191" fmla="*/ 173617 w 214879"/>
                <a:gd name="connsiteY191" fmla="*/ 63453 h 214935"/>
                <a:gd name="connsiteX192" fmla="*/ 168566 w 214879"/>
                <a:gd name="connsiteY192" fmla="*/ 65894 h 214935"/>
                <a:gd name="connsiteX193" fmla="*/ 163912 w 214879"/>
                <a:gd name="connsiteY193" fmla="*/ 64361 h 214935"/>
                <a:gd name="connsiteX194" fmla="*/ 162493 w 214879"/>
                <a:gd name="connsiteY194" fmla="*/ 62602 h 214935"/>
                <a:gd name="connsiteX195" fmla="*/ 162436 w 214879"/>
                <a:gd name="connsiteY195" fmla="*/ 60729 h 214935"/>
                <a:gd name="connsiteX196" fmla="*/ 167033 w 214879"/>
                <a:gd name="connsiteY196" fmla="*/ 54996 h 214935"/>
                <a:gd name="connsiteX197" fmla="*/ 167147 w 214879"/>
                <a:gd name="connsiteY197" fmla="*/ 53237 h 214935"/>
                <a:gd name="connsiteX198" fmla="*/ 161755 w 214879"/>
                <a:gd name="connsiteY198" fmla="*/ 47788 h 214935"/>
                <a:gd name="connsiteX199" fmla="*/ 159769 w 214879"/>
                <a:gd name="connsiteY199" fmla="*/ 47959 h 214935"/>
                <a:gd name="connsiteX200" fmla="*/ 156079 w 214879"/>
                <a:gd name="connsiteY200" fmla="*/ 51194 h 214935"/>
                <a:gd name="connsiteX201" fmla="*/ 150631 w 214879"/>
                <a:gd name="connsiteY201" fmla="*/ 50967 h 214935"/>
                <a:gd name="connsiteX202" fmla="*/ 149042 w 214879"/>
                <a:gd name="connsiteY202" fmla="*/ 49775 h 214935"/>
                <a:gd name="connsiteX203" fmla="*/ 148474 w 214879"/>
                <a:gd name="connsiteY203" fmla="*/ 47959 h 214935"/>
                <a:gd name="connsiteX204" fmla="*/ 151482 w 214879"/>
                <a:gd name="connsiteY204" fmla="*/ 41148 h 214935"/>
                <a:gd name="connsiteX205" fmla="*/ 151142 w 214879"/>
                <a:gd name="connsiteY205" fmla="*/ 39615 h 214935"/>
                <a:gd name="connsiteX206" fmla="*/ 144388 w 214879"/>
                <a:gd name="connsiteY206" fmla="*/ 35699 h 214935"/>
                <a:gd name="connsiteX207" fmla="*/ 142628 w 214879"/>
                <a:gd name="connsiteY207" fmla="*/ 36210 h 214935"/>
                <a:gd name="connsiteX208" fmla="*/ 138258 w 214879"/>
                <a:gd name="connsiteY208" fmla="*/ 42113 h 214935"/>
                <a:gd name="connsiteX209" fmla="*/ 136272 w 214879"/>
                <a:gd name="connsiteY209" fmla="*/ 42510 h 214935"/>
                <a:gd name="connsiteX210" fmla="*/ 132752 w 214879"/>
                <a:gd name="connsiteY210" fmla="*/ 41034 h 214935"/>
                <a:gd name="connsiteX211" fmla="*/ 131618 w 214879"/>
                <a:gd name="connsiteY211" fmla="*/ 39332 h 214935"/>
                <a:gd name="connsiteX212" fmla="*/ 132696 w 214879"/>
                <a:gd name="connsiteY212" fmla="*/ 32237 h 214935"/>
                <a:gd name="connsiteX213" fmla="*/ 131958 w 214879"/>
                <a:gd name="connsiteY213" fmla="*/ 30591 h 214935"/>
                <a:gd name="connsiteX214" fmla="*/ 124410 w 214879"/>
                <a:gd name="connsiteY214" fmla="*/ 28548 h 214935"/>
                <a:gd name="connsiteX215" fmla="*/ 122991 w 214879"/>
                <a:gd name="connsiteY215" fmla="*/ 29513 h 214935"/>
                <a:gd name="connsiteX216" fmla="*/ 120266 w 214879"/>
                <a:gd name="connsiteY216" fmla="*/ 36437 h 214935"/>
                <a:gd name="connsiteX217" fmla="*/ 118791 w 214879"/>
                <a:gd name="connsiteY217" fmla="*/ 37232 h 214935"/>
                <a:gd name="connsiteX218" fmla="*/ 114704 w 214879"/>
                <a:gd name="connsiteY218" fmla="*/ 36721 h 214935"/>
                <a:gd name="connsiteX219" fmla="*/ 113115 w 214879"/>
                <a:gd name="connsiteY219" fmla="*/ 35245 h 214935"/>
                <a:gd name="connsiteX220" fmla="*/ 112321 w 214879"/>
                <a:gd name="connsiteY220" fmla="*/ 28378 h 214935"/>
                <a:gd name="connsiteX221" fmla="*/ 110958 w 214879"/>
                <a:gd name="connsiteY221" fmla="*/ 26789 h 214935"/>
                <a:gd name="connsiteX222" fmla="*/ 103580 w 214879"/>
                <a:gd name="connsiteY222" fmla="*/ 26789 h 214935"/>
                <a:gd name="connsiteX223" fmla="*/ 102275 w 214879"/>
                <a:gd name="connsiteY223" fmla="*/ 28264 h 214935"/>
                <a:gd name="connsiteX224" fmla="*/ 101480 w 214879"/>
                <a:gd name="connsiteY224" fmla="*/ 35245 h 214935"/>
                <a:gd name="connsiteX225" fmla="*/ 100005 w 214879"/>
                <a:gd name="connsiteY225" fmla="*/ 36664 h 214935"/>
                <a:gd name="connsiteX226" fmla="*/ 95918 w 214879"/>
                <a:gd name="connsiteY226" fmla="*/ 37175 h 214935"/>
                <a:gd name="connsiteX227" fmla="*/ 94329 w 214879"/>
                <a:gd name="connsiteY227" fmla="*/ 36324 h 214935"/>
                <a:gd name="connsiteX228" fmla="*/ 91661 w 214879"/>
                <a:gd name="connsiteY228" fmla="*/ 29513 h 214935"/>
                <a:gd name="connsiteX229" fmla="*/ 90186 w 214879"/>
                <a:gd name="connsiteY229" fmla="*/ 28491 h 214935"/>
                <a:gd name="connsiteX230" fmla="*/ 82921 w 214879"/>
                <a:gd name="connsiteY230" fmla="*/ 30421 h 214935"/>
                <a:gd name="connsiteX231" fmla="*/ 65152 w 214879"/>
                <a:gd name="connsiteY231" fmla="*/ 8479 h 214935"/>
                <a:gd name="connsiteX232" fmla="*/ 107439 w 214879"/>
                <a:gd name="connsiteY232" fmla="*/ 0 h 214935"/>
                <a:gd name="connsiteX233" fmla="*/ 214879 w 214879"/>
                <a:gd name="connsiteY233" fmla="*/ 107382 h 214935"/>
                <a:gd name="connsiteX234" fmla="*/ 107496 w 214879"/>
                <a:gd name="connsiteY234" fmla="*/ 214935 h 214935"/>
                <a:gd name="connsiteX235" fmla="*/ 0 w 214879"/>
                <a:gd name="connsiteY235" fmla="*/ 107496 h 214935"/>
                <a:gd name="connsiteX236" fmla="*/ 65152 w 214879"/>
                <a:gd name="connsiteY236" fmla="*/ 8479 h 2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214879" h="214935">
                  <a:moveTo>
                    <a:pt x="137221" y="112773"/>
                  </a:moveTo>
                  <a:lnTo>
                    <a:pt x="160794" y="112773"/>
                  </a:lnTo>
                  <a:lnTo>
                    <a:pt x="159183" y="123432"/>
                  </a:lnTo>
                  <a:cubicBezTo>
                    <a:pt x="154418" y="138750"/>
                    <a:pt x="143059" y="151165"/>
                    <a:pt x="128427" y="157354"/>
                  </a:cubicBezTo>
                  <a:lnTo>
                    <a:pt x="112774" y="160514"/>
                  </a:lnTo>
                  <a:lnTo>
                    <a:pt x="112774" y="137790"/>
                  </a:lnTo>
                  <a:lnTo>
                    <a:pt x="119582" y="136415"/>
                  </a:lnTo>
                  <a:cubicBezTo>
                    <a:pt x="125258" y="134014"/>
                    <a:pt x="130089" y="130003"/>
                    <a:pt x="133500" y="124954"/>
                  </a:cubicBezTo>
                  <a:close/>
                  <a:moveTo>
                    <a:pt x="53741" y="112772"/>
                  </a:moveTo>
                  <a:lnTo>
                    <a:pt x="77315" y="112772"/>
                  </a:lnTo>
                  <a:lnTo>
                    <a:pt x="81036" y="124954"/>
                  </a:lnTo>
                  <a:cubicBezTo>
                    <a:pt x="84447" y="130003"/>
                    <a:pt x="89277" y="134014"/>
                    <a:pt x="94954" y="136415"/>
                  </a:cubicBezTo>
                  <a:lnTo>
                    <a:pt x="101762" y="137790"/>
                  </a:lnTo>
                  <a:lnTo>
                    <a:pt x="101762" y="160514"/>
                  </a:lnTo>
                  <a:lnTo>
                    <a:pt x="86109" y="157354"/>
                  </a:lnTo>
                  <a:cubicBezTo>
                    <a:pt x="71477" y="151165"/>
                    <a:pt x="60118" y="138751"/>
                    <a:pt x="55353" y="123432"/>
                  </a:cubicBezTo>
                  <a:close/>
                  <a:moveTo>
                    <a:pt x="107269" y="89452"/>
                  </a:moveTo>
                  <a:cubicBezTo>
                    <a:pt x="117109" y="89452"/>
                    <a:pt x="125086" y="97429"/>
                    <a:pt x="125086" y="107269"/>
                  </a:cubicBezTo>
                  <a:cubicBezTo>
                    <a:pt x="125086" y="117109"/>
                    <a:pt x="117109" y="125086"/>
                    <a:pt x="107269" y="125086"/>
                  </a:cubicBezTo>
                  <a:cubicBezTo>
                    <a:pt x="97429" y="125086"/>
                    <a:pt x="89452" y="117109"/>
                    <a:pt x="89452" y="107269"/>
                  </a:cubicBezTo>
                  <a:cubicBezTo>
                    <a:pt x="89452" y="97429"/>
                    <a:pt x="97429" y="89452"/>
                    <a:pt x="107269" y="89452"/>
                  </a:cubicBezTo>
                  <a:close/>
                  <a:moveTo>
                    <a:pt x="112773" y="54019"/>
                  </a:moveTo>
                  <a:lnTo>
                    <a:pt x="128426" y="57180"/>
                  </a:lnTo>
                  <a:cubicBezTo>
                    <a:pt x="143059" y="63369"/>
                    <a:pt x="154418" y="75783"/>
                    <a:pt x="159183" y="91102"/>
                  </a:cubicBezTo>
                  <a:lnTo>
                    <a:pt x="160794" y="101761"/>
                  </a:lnTo>
                  <a:lnTo>
                    <a:pt x="137220" y="101761"/>
                  </a:lnTo>
                  <a:lnTo>
                    <a:pt x="133500" y="89580"/>
                  </a:lnTo>
                  <a:cubicBezTo>
                    <a:pt x="130089" y="84531"/>
                    <a:pt x="125258" y="80519"/>
                    <a:pt x="119581" y="78118"/>
                  </a:cubicBezTo>
                  <a:lnTo>
                    <a:pt x="112773" y="76744"/>
                  </a:lnTo>
                  <a:close/>
                  <a:moveTo>
                    <a:pt x="86109" y="57180"/>
                  </a:moveTo>
                  <a:lnTo>
                    <a:pt x="101762" y="54019"/>
                  </a:lnTo>
                  <a:lnTo>
                    <a:pt x="101762" y="76744"/>
                  </a:lnTo>
                  <a:lnTo>
                    <a:pt x="94954" y="78118"/>
                  </a:lnTo>
                  <a:cubicBezTo>
                    <a:pt x="89277" y="80519"/>
                    <a:pt x="84447" y="84531"/>
                    <a:pt x="81036" y="89580"/>
                  </a:cubicBezTo>
                  <a:lnTo>
                    <a:pt x="77315" y="101761"/>
                  </a:lnTo>
                  <a:lnTo>
                    <a:pt x="53741" y="101761"/>
                  </a:lnTo>
                  <a:lnTo>
                    <a:pt x="55353" y="91102"/>
                  </a:lnTo>
                  <a:cubicBezTo>
                    <a:pt x="60118" y="75783"/>
                    <a:pt x="71476" y="63369"/>
                    <a:pt x="86109" y="57180"/>
                  </a:cubicBezTo>
                  <a:close/>
                  <a:moveTo>
                    <a:pt x="82921" y="30421"/>
                  </a:moveTo>
                  <a:cubicBezTo>
                    <a:pt x="81842" y="30762"/>
                    <a:pt x="81502" y="31159"/>
                    <a:pt x="82013" y="32237"/>
                  </a:cubicBezTo>
                  <a:cubicBezTo>
                    <a:pt x="82694" y="33883"/>
                    <a:pt x="83034" y="35586"/>
                    <a:pt x="83035" y="37345"/>
                  </a:cubicBezTo>
                  <a:cubicBezTo>
                    <a:pt x="83034" y="40467"/>
                    <a:pt x="83091" y="40467"/>
                    <a:pt x="80140" y="41659"/>
                  </a:cubicBezTo>
                  <a:cubicBezTo>
                    <a:pt x="79516" y="41886"/>
                    <a:pt x="78891" y="42169"/>
                    <a:pt x="78324" y="42453"/>
                  </a:cubicBezTo>
                  <a:cubicBezTo>
                    <a:pt x="77586" y="42851"/>
                    <a:pt x="77018" y="42737"/>
                    <a:pt x="76451" y="42113"/>
                  </a:cubicBezTo>
                  <a:cubicBezTo>
                    <a:pt x="74748" y="40240"/>
                    <a:pt x="72875" y="38537"/>
                    <a:pt x="72023" y="36097"/>
                  </a:cubicBezTo>
                  <a:cubicBezTo>
                    <a:pt x="71740" y="35302"/>
                    <a:pt x="71343" y="35132"/>
                    <a:pt x="70548" y="35529"/>
                  </a:cubicBezTo>
                  <a:cubicBezTo>
                    <a:pt x="68164" y="36778"/>
                    <a:pt x="65837" y="38140"/>
                    <a:pt x="63567" y="39559"/>
                  </a:cubicBezTo>
                  <a:cubicBezTo>
                    <a:pt x="62886" y="39956"/>
                    <a:pt x="62716" y="40353"/>
                    <a:pt x="63226" y="40978"/>
                  </a:cubicBezTo>
                  <a:cubicBezTo>
                    <a:pt x="64986" y="42964"/>
                    <a:pt x="65554" y="45461"/>
                    <a:pt x="66291" y="47902"/>
                  </a:cubicBezTo>
                  <a:cubicBezTo>
                    <a:pt x="66518" y="48640"/>
                    <a:pt x="66462" y="49150"/>
                    <a:pt x="65781" y="49605"/>
                  </a:cubicBezTo>
                  <a:cubicBezTo>
                    <a:pt x="64646" y="50399"/>
                    <a:pt x="63510" y="51307"/>
                    <a:pt x="62432" y="52215"/>
                  </a:cubicBezTo>
                  <a:cubicBezTo>
                    <a:pt x="61751" y="52783"/>
                    <a:pt x="61240" y="52669"/>
                    <a:pt x="60559" y="52215"/>
                  </a:cubicBezTo>
                  <a:cubicBezTo>
                    <a:pt x="58516" y="50853"/>
                    <a:pt x="56302" y="49718"/>
                    <a:pt x="54827" y="47618"/>
                  </a:cubicBezTo>
                  <a:cubicBezTo>
                    <a:pt x="54373" y="46937"/>
                    <a:pt x="53805" y="46880"/>
                    <a:pt x="53180" y="47448"/>
                  </a:cubicBezTo>
                  <a:cubicBezTo>
                    <a:pt x="51251" y="49207"/>
                    <a:pt x="49378" y="51137"/>
                    <a:pt x="47562" y="53067"/>
                  </a:cubicBezTo>
                  <a:cubicBezTo>
                    <a:pt x="46994" y="53691"/>
                    <a:pt x="46937" y="54259"/>
                    <a:pt x="47675" y="54713"/>
                  </a:cubicBezTo>
                  <a:cubicBezTo>
                    <a:pt x="49832" y="56188"/>
                    <a:pt x="50910" y="58459"/>
                    <a:pt x="52329" y="60502"/>
                  </a:cubicBezTo>
                  <a:cubicBezTo>
                    <a:pt x="52783" y="61126"/>
                    <a:pt x="52783" y="61694"/>
                    <a:pt x="52273" y="62261"/>
                  </a:cubicBezTo>
                  <a:cubicBezTo>
                    <a:pt x="51364" y="63396"/>
                    <a:pt x="50456" y="64588"/>
                    <a:pt x="49605" y="65723"/>
                  </a:cubicBezTo>
                  <a:cubicBezTo>
                    <a:pt x="49208" y="66234"/>
                    <a:pt x="48810" y="66404"/>
                    <a:pt x="48129" y="66177"/>
                  </a:cubicBezTo>
                  <a:cubicBezTo>
                    <a:pt x="45632" y="65383"/>
                    <a:pt x="43078" y="64815"/>
                    <a:pt x="41035" y="63056"/>
                  </a:cubicBezTo>
                  <a:cubicBezTo>
                    <a:pt x="40467" y="62545"/>
                    <a:pt x="40013" y="62545"/>
                    <a:pt x="39616" y="63283"/>
                  </a:cubicBezTo>
                  <a:cubicBezTo>
                    <a:pt x="38197" y="65610"/>
                    <a:pt x="36778" y="67880"/>
                    <a:pt x="35586" y="70264"/>
                  </a:cubicBezTo>
                  <a:cubicBezTo>
                    <a:pt x="35189" y="71058"/>
                    <a:pt x="35302" y="71512"/>
                    <a:pt x="36097" y="71796"/>
                  </a:cubicBezTo>
                  <a:cubicBezTo>
                    <a:pt x="38084" y="72534"/>
                    <a:pt x="39672" y="73953"/>
                    <a:pt x="41149" y="75372"/>
                  </a:cubicBezTo>
                  <a:cubicBezTo>
                    <a:pt x="43135" y="77245"/>
                    <a:pt x="43021" y="76791"/>
                    <a:pt x="41886" y="79288"/>
                  </a:cubicBezTo>
                  <a:cubicBezTo>
                    <a:pt x="41546" y="80083"/>
                    <a:pt x="41205" y="80877"/>
                    <a:pt x="40921" y="81672"/>
                  </a:cubicBezTo>
                  <a:cubicBezTo>
                    <a:pt x="40637" y="82580"/>
                    <a:pt x="40070" y="82864"/>
                    <a:pt x="39105" y="82864"/>
                  </a:cubicBezTo>
                  <a:cubicBezTo>
                    <a:pt x="36665" y="82807"/>
                    <a:pt x="34281" y="82864"/>
                    <a:pt x="32010" y="81785"/>
                  </a:cubicBezTo>
                  <a:cubicBezTo>
                    <a:pt x="31103" y="81331"/>
                    <a:pt x="30705" y="81672"/>
                    <a:pt x="30422" y="82637"/>
                  </a:cubicBezTo>
                  <a:cubicBezTo>
                    <a:pt x="29684" y="85077"/>
                    <a:pt x="29060" y="87574"/>
                    <a:pt x="28435" y="90015"/>
                  </a:cubicBezTo>
                  <a:cubicBezTo>
                    <a:pt x="28208" y="91037"/>
                    <a:pt x="28492" y="91434"/>
                    <a:pt x="29457" y="91491"/>
                  </a:cubicBezTo>
                  <a:cubicBezTo>
                    <a:pt x="32011" y="91718"/>
                    <a:pt x="34168" y="93136"/>
                    <a:pt x="36381" y="94272"/>
                  </a:cubicBezTo>
                  <a:cubicBezTo>
                    <a:pt x="36949" y="94555"/>
                    <a:pt x="37232" y="94953"/>
                    <a:pt x="37119" y="95634"/>
                  </a:cubicBezTo>
                  <a:cubicBezTo>
                    <a:pt x="36892" y="96996"/>
                    <a:pt x="36721" y="98358"/>
                    <a:pt x="36608" y="99720"/>
                  </a:cubicBezTo>
                  <a:cubicBezTo>
                    <a:pt x="36495" y="100685"/>
                    <a:pt x="36097" y="101196"/>
                    <a:pt x="35075" y="101423"/>
                  </a:cubicBezTo>
                  <a:cubicBezTo>
                    <a:pt x="32805" y="101820"/>
                    <a:pt x="30592" y="102615"/>
                    <a:pt x="28208" y="102217"/>
                  </a:cubicBezTo>
                  <a:cubicBezTo>
                    <a:pt x="27073" y="101990"/>
                    <a:pt x="26732" y="102558"/>
                    <a:pt x="26676" y="103636"/>
                  </a:cubicBezTo>
                  <a:cubicBezTo>
                    <a:pt x="26562" y="106020"/>
                    <a:pt x="26562" y="108347"/>
                    <a:pt x="26676" y="110731"/>
                  </a:cubicBezTo>
                  <a:cubicBezTo>
                    <a:pt x="26732" y="111980"/>
                    <a:pt x="27187" y="112490"/>
                    <a:pt x="28378" y="112263"/>
                  </a:cubicBezTo>
                  <a:cubicBezTo>
                    <a:pt x="30819" y="111809"/>
                    <a:pt x="33032" y="112717"/>
                    <a:pt x="35359" y="113115"/>
                  </a:cubicBezTo>
                  <a:cubicBezTo>
                    <a:pt x="36041" y="113228"/>
                    <a:pt x="36438" y="113625"/>
                    <a:pt x="36494" y="114363"/>
                  </a:cubicBezTo>
                  <a:cubicBezTo>
                    <a:pt x="36665" y="115782"/>
                    <a:pt x="36778" y="117201"/>
                    <a:pt x="37062" y="118563"/>
                  </a:cubicBezTo>
                  <a:cubicBezTo>
                    <a:pt x="37232" y="119415"/>
                    <a:pt x="36949" y="119869"/>
                    <a:pt x="36210" y="120266"/>
                  </a:cubicBezTo>
                  <a:cubicBezTo>
                    <a:pt x="33997" y="121401"/>
                    <a:pt x="31840" y="122706"/>
                    <a:pt x="29230" y="122933"/>
                  </a:cubicBezTo>
                  <a:cubicBezTo>
                    <a:pt x="28378" y="122990"/>
                    <a:pt x="28151" y="123444"/>
                    <a:pt x="28378" y="124296"/>
                  </a:cubicBezTo>
                  <a:cubicBezTo>
                    <a:pt x="29003" y="126850"/>
                    <a:pt x="29627" y="129347"/>
                    <a:pt x="30422" y="131844"/>
                  </a:cubicBezTo>
                  <a:cubicBezTo>
                    <a:pt x="30705" y="132866"/>
                    <a:pt x="31159" y="133036"/>
                    <a:pt x="32067" y="132639"/>
                  </a:cubicBezTo>
                  <a:cubicBezTo>
                    <a:pt x="33940" y="131788"/>
                    <a:pt x="35983" y="131560"/>
                    <a:pt x="38027" y="131560"/>
                  </a:cubicBezTo>
                  <a:cubicBezTo>
                    <a:pt x="40865" y="131560"/>
                    <a:pt x="40297" y="131277"/>
                    <a:pt x="41319" y="133831"/>
                  </a:cubicBezTo>
                  <a:cubicBezTo>
                    <a:pt x="41603" y="134568"/>
                    <a:pt x="41886" y="135363"/>
                    <a:pt x="42283" y="136044"/>
                  </a:cubicBezTo>
                  <a:cubicBezTo>
                    <a:pt x="42794" y="137009"/>
                    <a:pt x="42567" y="137690"/>
                    <a:pt x="41773" y="138371"/>
                  </a:cubicBezTo>
                  <a:cubicBezTo>
                    <a:pt x="39956" y="139960"/>
                    <a:pt x="38311" y="141720"/>
                    <a:pt x="35984" y="142628"/>
                  </a:cubicBezTo>
                  <a:cubicBezTo>
                    <a:pt x="35132" y="142912"/>
                    <a:pt x="35132" y="143422"/>
                    <a:pt x="35473" y="144160"/>
                  </a:cubicBezTo>
                  <a:cubicBezTo>
                    <a:pt x="36721" y="146544"/>
                    <a:pt x="38084" y="148871"/>
                    <a:pt x="39503" y="151141"/>
                  </a:cubicBezTo>
                  <a:cubicBezTo>
                    <a:pt x="39900" y="151766"/>
                    <a:pt x="40240" y="151879"/>
                    <a:pt x="40808" y="151425"/>
                  </a:cubicBezTo>
                  <a:cubicBezTo>
                    <a:pt x="42794" y="149722"/>
                    <a:pt x="45348" y="149155"/>
                    <a:pt x="47732" y="148360"/>
                  </a:cubicBezTo>
                  <a:cubicBezTo>
                    <a:pt x="48527" y="148076"/>
                    <a:pt x="49038" y="148190"/>
                    <a:pt x="49548" y="148928"/>
                  </a:cubicBezTo>
                  <a:cubicBezTo>
                    <a:pt x="50343" y="150120"/>
                    <a:pt x="51251" y="151198"/>
                    <a:pt x="52159" y="152276"/>
                  </a:cubicBezTo>
                  <a:cubicBezTo>
                    <a:pt x="52613" y="152844"/>
                    <a:pt x="52670" y="153298"/>
                    <a:pt x="52273" y="153922"/>
                  </a:cubicBezTo>
                  <a:cubicBezTo>
                    <a:pt x="50853" y="155966"/>
                    <a:pt x="49775" y="158293"/>
                    <a:pt x="47618" y="159768"/>
                  </a:cubicBezTo>
                  <a:cubicBezTo>
                    <a:pt x="46881" y="160279"/>
                    <a:pt x="46824" y="160790"/>
                    <a:pt x="47505" y="161527"/>
                  </a:cubicBezTo>
                  <a:cubicBezTo>
                    <a:pt x="49265" y="163457"/>
                    <a:pt x="51081" y="165274"/>
                    <a:pt x="53010" y="167033"/>
                  </a:cubicBezTo>
                  <a:cubicBezTo>
                    <a:pt x="53691" y="167657"/>
                    <a:pt x="54259" y="167657"/>
                    <a:pt x="54770" y="166919"/>
                  </a:cubicBezTo>
                  <a:cubicBezTo>
                    <a:pt x="56189" y="164819"/>
                    <a:pt x="58459" y="163741"/>
                    <a:pt x="60502" y="162322"/>
                  </a:cubicBezTo>
                  <a:cubicBezTo>
                    <a:pt x="61184" y="161868"/>
                    <a:pt x="61751" y="161868"/>
                    <a:pt x="62375" y="162379"/>
                  </a:cubicBezTo>
                  <a:cubicBezTo>
                    <a:pt x="63453" y="163230"/>
                    <a:pt x="64532" y="164081"/>
                    <a:pt x="65610" y="164876"/>
                  </a:cubicBezTo>
                  <a:cubicBezTo>
                    <a:pt x="66291" y="165387"/>
                    <a:pt x="66461" y="165898"/>
                    <a:pt x="66178" y="166693"/>
                  </a:cubicBezTo>
                  <a:cubicBezTo>
                    <a:pt x="65440" y="169076"/>
                    <a:pt x="64816" y="171517"/>
                    <a:pt x="63170" y="173503"/>
                  </a:cubicBezTo>
                  <a:cubicBezTo>
                    <a:pt x="62602" y="174127"/>
                    <a:pt x="62659" y="174581"/>
                    <a:pt x="63453" y="175035"/>
                  </a:cubicBezTo>
                  <a:cubicBezTo>
                    <a:pt x="65724" y="176398"/>
                    <a:pt x="67994" y="177760"/>
                    <a:pt x="70321" y="179008"/>
                  </a:cubicBezTo>
                  <a:cubicBezTo>
                    <a:pt x="71172" y="179462"/>
                    <a:pt x="71627" y="179292"/>
                    <a:pt x="71910" y="178441"/>
                  </a:cubicBezTo>
                  <a:cubicBezTo>
                    <a:pt x="72818" y="176057"/>
                    <a:pt x="74634" y="174411"/>
                    <a:pt x="76280" y="172538"/>
                  </a:cubicBezTo>
                  <a:cubicBezTo>
                    <a:pt x="76905" y="171857"/>
                    <a:pt x="77472" y="171800"/>
                    <a:pt x="78267" y="172141"/>
                  </a:cubicBezTo>
                  <a:cubicBezTo>
                    <a:pt x="79402" y="172708"/>
                    <a:pt x="80594" y="173163"/>
                    <a:pt x="81786" y="173617"/>
                  </a:cubicBezTo>
                  <a:cubicBezTo>
                    <a:pt x="82637" y="173900"/>
                    <a:pt x="82921" y="174411"/>
                    <a:pt x="82921" y="175319"/>
                  </a:cubicBezTo>
                  <a:cubicBezTo>
                    <a:pt x="82864" y="177760"/>
                    <a:pt x="82921" y="180144"/>
                    <a:pt x="81842" y="182414"/>
                  </a:cubicBezTo>
                  <a:cubicBezTo>
                    <a:pt x="81388" y="183379"/>
                    <a:pt x="81729" y="183833"/>
                    <a:pt x="82750" y="184117"/>
                  </a:cubicBezTo>
                  <a:cubicBezTo>
                    <a:pt x="85134" y="184854"/>
                    <a:pt x="87575" y="185479"/>
                    <a:pt x="90015" y="186046"/>
                  </a:cubicBezTo>
                  <a:cubicBezTo>
                    <a:pt x="90980" y="186273"/>
                    <a:pt x="91491" y="186160"/>
                    <a:pt x="91548" y="185081"/>
                  </a:cubicBezTo>
                  <a:cubicBezTo>
                    <a:pt x="91775" y="182527"/>
                    <a:pt x="93137" y="180370"/>
                    <a:pt x="94272" y="178157"/>
                  </a:cubicBezTo>
                  <a:cubicBezTo>
                    <a:pt x="94556" y="177590"/>
                    <a:pt x="94896" y="177249"/>
                    <a:pt x="95578" y="177363"/>
                  </a:cubicBezTo>
                  <a:cubicBezTo>
                    <a:pt x="96996" y="177589"/>
                    <a:pt x="98472" y="177760"/>
                    <a:pt x="99947" y="177930"/>
                  </a:cubicBezTo>
                  <a:cubicBezTo>
                    <a:pt x="100856" y="178044"/>
                    <a:pt x="101253" y="178498"/>
                    <a:pt x="101423" y="179349"/>
                  </a:cubicBezTo>
                  <a:cubicBezTo>
                    <a:pt x="101821" y="181619"/>
                    <a:pt x="102672" y="183833"/>
                    <a:pt x="102218" y="186217"/>
                  </a:cubicBezTo>
                  <a:cubicBezTo>
                    <a:pt x="101991" y="187408"/>
                    <a:pt x="102558" y="187749"/>
                    <a:pt x="103693" y="187806"/>
                  </a:cubicBezTo>
                  <a:cubicBezTo>
                    <a:pt x="106077" y="187919"/>
                    <a:pt x="108404" y="187919"/>
                    <a:pt x="110788" y="187806"/>
                  </a:cubicBezTo>
                  <a:cubicBezTo>
                    <a:pt x="111980" y="187749"/>
                    <a:pt x="112434" y="187295"/>
                    <a:pt x="112263" y="186160"/>
                  </a:cubicBezTo>
                  <a:cubicBezTo>
                    <a:pt x="111810" y="183719"/>
                    <a:pt x="112661" y="181506"/>
                    <a:pt x="113115" y="179179"/>
                  </a:cubicBezTo>
                  <a:cubicBezTo>
                    <a:pt x="113228" y="178384"/>
                    <a:pt x="113683" y="178044"/>
                    <a:pt x="114421" y="177930"/>
                  </a:cubicBezTo>
                  <a:cubicBezTo>
                    <a:pt x="115839" y="177760"/>
                    <a:pt x="117258" y="177646"/>
                    <a:pt x="118621" y="177363"/>
                  </a:cubicBezTo>
                  <a:cubicBezTo>
                    <a:pt x="119415" y="177249"/>
                    <a:pt x="119869" y="177476"/>
                    <a:pt x="120210" y="178157"/>
                  </a:cubicBezTo>
                  <a:cubicBezTo>
                    <a:pt x="121288" y="180371"/>
                    <a:pt x="122650" y="182414"/>
                    <a:pt x="122877" y="184968"/>
                  </a:cubicBezTo>
                  <a:cubicBezTo>
                    <a:pt x="122991" y="185933"/>
                    <a:pt x="123388" y="186216"/>
                    <a:pt x="124353" y="185989"/>
                  </a:cubicBezTo>
                  <a:cubicBezTo>
                    <a:pt x="126794" y="185422"/>
                    <a:pt x="129234" y="184798"/>
                    <a:pt x="131618" y="184060"/>
                  </a:cubicBezTo>
                  <a:cubicBezTo>
                    <a:pt x="132696" y="183719"/>
                    <a:pt x="133037" y="183322"/>
                    <a:pt x="132526" y="182243"/>
                  </a:cubicBezTo>
                  <a:cubicBezTo>
                    <a:pt x="132015" y="180825"/>
                    <a:pt x="131618" y="179008"/>
                    <a:pt x="131788" y="177533"/>
                  </a:cubicBezTo>
                  <a:cubicBezTo>
                    <a:pt x="131788" y="173673"/>
                    <a:pt x="131391" y="174525"/>
                    <a:pt x="134399" y="173219"/>
                  </a:cubicBezTo>
                  <a:cubicBezTo>
                    <a:pt x="135080" y="172936"/>
                    <a:pt x="135818" y="172652"/>
                    <a:pt x="136499" y="172311"/>
                  </a:cubicBezTo>
                  <a:cubicBezTo>
                    <a:pt x="137236" y="171914"/>
                    <a:pt x="137804" y="172028"/>
                    <a:pt x="138372" y="172652"/>
                  </a:cubicBezTo>
                  <a:cubicBezTo>
                    <a:pt x="140017" y="174525"/>
                    <a:pt x="141947" y="176227"/>
                    <a:pt x="142799" y="178668"/>
                  </a:cubicBezTo>
                  <a:cubicBezTo>
                    <a:pt x="143082" y="179463"/>
                    <a:pt x="143480" y="179633"/>
                    <a:pt x="144274" y="179235"/>
                  </a:cubicBezTo>
                  <a:cubicBezTo>
                    <a:pt x="146658" y="177987"/>
                    <a:pt x="148985" y="176625"/>
                    <a:pt x="151255" y="175206"/>
                  </a:cubicBezTo>
                  <a:cubicBezTo>
                    <a:pt x="152107" y="174695"/>
                    <a:pt x="151993" y="174241"/>
                    <a:pt x="151482" y="173673"/>
                  </a:cubicBezTo>
                  <a:cubicBezTo>
                    <a:pt x="149723" y="171687"/>
                    <a:pt x="149212" y="169133"/>
                    <a:pt x="148417" y="166692"/>
                  </a:cubicBezTo>
                  <a:cubicBezTo>
                    <a:pt x="148190" y="166068"/>
                    <a:pt x="148304" y="165614"/>
                    <a:pt x="148872" y="165217"/>
                  </a:cubicBezTo>
                  <a:cubicBezTo>
                    <a:pt x="150063" y="164309"/>
                    <a:pt x="151312" y="163401"/>
                    <a:pt x="152447" y="162436"/>
                  </a:cubicBezTo>
                  <a:cubicBezTo>
                    <a:pt x="153015" y="161982"/>
                    <a:pt x="153525" y="162038"/>
                    <a:pt x="154093" y="162436"/>
                  </a:cubicBezTo>
                  <a:cubicBezTo>
                    <a:pt x="156136" y="163798"/>
                    <a:pt x="158406" y="164876"/>
                    <a:pt x="159825" y="166976"/>
                  </a:cubicBezTo>
                  <a:cubicBezTo>
                    <a:pt x="160336" y="167771"/>
                    <a:pt x="160961" y="167827"/>
                    <a:pt x="161698" y="167146"/>
                  </a:cubicBezTo>
                  <a:cubicBezTo>
                    <a:pt x="163571" y="165387"/>
                    <a:pt x="165388" y="163571"/>
                    <a:pt x="167090" y="161755"/>
                  </a:cubicBezTo>
                  <a:cubicBezTo>
                    <a:pt x="167771" y="161074"/>
                    <a:pt x="167828" y="160449"/>
                    <a:pt x="166977" y="159882"/>
                  </a:cubicBezTo>
                  <a:cubicBezTo>
                    <a:pt x="164820" y="158406"/>
                    <a:pt x="163742" y="156079"/>
                    <a:pt x="162322" y="154036"/>
                  </a:cubicBezTo>
                  <a:cubicBezTo>
                    <a:pt x="161925" y="153468"/>
                    <a:pt x="161925" y="153014"/>
                    <a:pt x="162379" y="152503"/>
                  </a:cubicBezTo>
                  <a:cubicBezTo>
                    <a:pt x="163344" y="151311"/>
                    <a:pt x="164253" y="150120"/>
                    <a:pt x="165161" y="148928"/>
                  </a:cubicBezTo>
                  <a:cubicBezTo>
                    <a:pt x="165615" y="148303"/>
                    <a:pt x="166125" y="148303"/>
                    <a:pt x="166750" y="148474"/>
                  </a:cubicBezTo>
                  <a:cubicBezTo>
                    <a:pt x="169190" y="149268"/>
                    <a:pt x="171688" y="149836"/>
                    <a:pt x="173731" y="151538"/>
                  </a:cubicBezTo>
                  <a:cubicBezTo>
                    <a:pt x="174298" y="152049"/>
                    <a:pt x="174695" y="152049"/>
                    <a:pt x="175150" y="151312"/>
                  </a:cubicBezTo>
                  <a:cubicBezTo>
                    <a:pt x="176568" y="148984"/>
                    <a:pt x="177930" y="146714"/>
                    <a:pt x="179179" y="144330"/>
                  </a:cubicBezTo>
                  <a:cubicBezTo>
                    <a:pt x="179577" y="143536"/>
                    <a:pt x="179406" y="143082"/>
                    <a:pt x="178612" y="142798"/>
                  </a:cubicBezTo>
                  <a:cubicBezTo>
                    <a:pt x="176625" y="142060"/>
                    <a:pt x="175093" y="140642"/>
                    <a:pt x="173560" y="139222"/>
                  </a:cubicBezTo>
                  <a:cubicBezTo>
                    <a:pt x="171631" y="137349"/>
                    <a:pt x="171687" y="137860"/>
                    <a:pt x="172823" y="135306"/>
                  </a:cubicBezTo>
                  <a:cubicBezTo>
                    <a:pt x="173163" y="134512"/>
                    <a:pt x="173503" y="133717"/>
                    <a:pt x="173787" y="132923"/>
                  </a:cubicBezTo>
                  <a:cubicBezTo>
                    <a:pt x="174071" y="132014"/>
                    <a:pt x="174639" y="131730"/>
                    <a:pt x="175604" y="131731"/>
                  </a:cubicBezTo>
                  <a:cubicBezTo>
                    <a:pt x="178044" y="131787"/>
                    <a:pt x="180428" y="131731"/>
                    <a:pt x="182698" y="132809"/>
                  </a:cubicBezTo>
                  <a:cubicBezTo>
                    <a:pt x="183493" y="133149"/>
                    <a:pt x="183947" y="133093"/>
                    <a:pt x="184287" y="132128"/>
                  </a:cubicBezTo>
                  <a:cubicBezTo>
                    <a:pt x="185025" y="129631"/>
                    <a:pt x="185706" y="127133"/>
                    <a:pt x="186274" y="124579"/>
                  </a:cubicBezTo>
                  <a:cubicBezTo>
                    <a:pt x="186501" y="123558"/>
                    <a:pt x="186217" y="123160"/>
                    <a:pt x="185252" y="123104"/>
                  </a:cubicBezTo>
                  <a:cubicBezTo>
                    <a:pt x="182698" y="122877"/>
                    <a:pt x="180541" y="121458"/>
                    <a:pt x="178328" y="120323"/>
                  </a:cubicBezTo>
                  <a:cubicBezTo>
                    <a:pt x="177817" y="120096"/>
                    <a:pt x="177477" y="119755"/>
                    <a:pt x="177590" y="119131"/>
                  </a:cubicBezTo>
                  <a:cubicBezTo>
                    <a:pt x="177817" y="117655"/>
                    <a:pt x="178044" y="116123"/>
                    <a:pt x="178214" y="114647"/>
                  </a:cubicBezTo>
                  <a:cubicBezTo>
                    <a:pt x="178328" y="113796"/>
                    <a:pt x="178782" y="113455"/>
                    <a:pt x="179576" y="113285"/>
                  </a:cubicBezTo>
                  <a:cubicBezTo>
                    <a:pt x="181904" y="112831"/>
                    <a:pt x="184117" y="112036"/>
                    <a:pt x="186558" y="112490"/>
                  </a:cubicBezTo>
                  <a:cubicBezTo>
                    <a:pt x="187522" y="112661"/>
                    <a:pt x="187976" y="112263"/>
                    <a:pt x="188033" y="111185"/>
                  </a:cubicBezTo>
                  <a:cubicBezTo>
                    <a:pt x="188147" y="108744"/>
                    <a:pt x="188203" y="106304"/>
                    <a:pt x="188033" y="103807"/>
                  </a:cubicBezTo>
                  <a:cubicBezTo>
                    <a:pt x="187976" y="102671"/>
                    <a:pt x="187522" y="102274"/>
                    <a:pt x="186444" y="102445"/>
                  </a:cubicBezTo>
                  <a:cubicBezTo>
                    <a:pt x="184798" y="102728"/>
                    <a:pt x="183152" y="102501"/>
                    <a:pt x="181563" y="102104"/>
                  </a:cubicBezTo>
                  <a:cubicBezTo>
                    <a:pt x="178101" y="101196"/>
                    <a:pt x="178328" y="102104"/>
                    <a:pt x="177987" y="98131"/>
                  </a:cubicBezTo>
                  <a:cubicBezTo>
                    <a:pt x="177931" y="97450"/>
                    <a:pt x="177817" y="96826"/>
                    <a:pt x="177647" y="96201"/>
                  </a:cubicBezTo>
                  <a:cubicBezTo>
                    <a:pt x="177420" y="95350"/>
                    <a:pt x="177817" y="94896"/>
                    <a:pt x="178498" y="94499"/>
                  </a:cubicBezTo>
                  <a:cubicBezTo>
                    <a:pt x="180712" y="93420"/>
                    <a:pt x="182812" y="92058"/>
                    <a:pt x="185309" y="91831"/>
                  </a:cubicBezTo>
                  <a:cubicBezTo>
                    <a:pt x="186160" y="91774"/>
                    <a:pt x="186558" y="91377"/>
                    <a:pt x="186274" y="90412"/>
                  </a:cubicBezTo>
                  <a:cubicBezTo>
                    <a:pt x="185649" y="87915"/>
                    <a:pt x="185025" y="85361"/>
                    <a:pt x="184231" y="82864"/>
                  </a:cubicBezTo>
                  <a:cubicBezTo>
                    <a:pt x="183890" y="81842"/>
                    <a:pt x="183436" y="81728"/>
                    <a:pt x="182585" y="82126"/>
                  </a:cubicBezTo>
                  <a:cubicBezTo>
                    <a:pt x="180257" y="83204"/>
                    <a:pt x="177817" y="83147"/>
                    <a:pt x="175377" y="83204"/>
                  </a:cubicBezTo>
                  <a:cubicBezTo>
                    <a:pt x="174639" y="83204"/>
                    <a:pt x="174128" y="82977"/>
                    <a:pt x="173844" y="82239"/>
                  </a:cubicBezTo>
                  <a:cubicBezTo>
                    <a:pt x="173333" y="80934"/>
                    <a:pt x="172823" y="79685"/>
                    <a:pt x="172255" y="78437"/>
                  </a:cubicBezTo>
                  <a:cubicBezTo>
                    <a:pt x="171915" y="77642"/>
                    <a:pt x="172085" y="77131"/>
                    <a:pt x="172709" y="76564"/>
                  </a:cubicBezTo>
                  <a:cubicBezTo>
                    <a:pt x="174525" y="74918"/>
                    <a:pt x="176228" y="73102"/>
                    <a:pt x="178555" y="72193"/>
                  </a:cubicBezTo>
                  <a:cubicBezTo>
                    <a:pt x="179406" y="71853"/>
                    <a:pt x="179576" y="71456"/>
                    <a:pt x="179122" y="70604"/>
                  </a:cubicBezTo>
                  <a:cubicBezTo>
                    <a:pt x="177874" y="68277"/>
                    <a:pt x="176569" y="65950"/>
                    <a:pt x="175150" y="63737"/>
                  </a:cubicBezTo>
                  <a:cubicBezTo>
                    <a:pt x="174639" y="62942"/>
                    <a:pt x="174241" y="62942"/>
                    <a:pt x="173617" y="63453"/>
                  </a:cubicBezTo>
                  <a:cubicBezTo>
                    <a:pt x="172141" y="64645"/>
                    <a:pt x="170382" y="65383"/>
                    <a:pt x="168566" y="65894"/>
                  </a:cubicBezTo>
                  <a:cubicBezTo>
                    <a:pt x="164990" y="66858"/>
                    <a:pt x="166125" y="67199"/>
                    <a:pt x="163912" y="64361"/>
                  </a:cubicBezTo>
                  <a:cubicBezTo>
                    <a:pt x="163458" y="63737"/>
                    <a:pt x="163004" y="63169"/>
                    <a:pt x="162493" y="62602"/>
                  </a:cubicBezTo>
                  <a:cubicBezTo>
                    <a:pt x="161926" y="61977"/>
                    <a:pt x="161925" y="61410"/>
                    <a:pt x="162436" y="60729"/>
                  </a:cubicBezTo>
                  <a:cubicBezTo>
                    <a:pt x="163799" y="58685"/>
                    <a:pt x="164877" y="56472"/>
                    <a:pt x="167033" y="54996"/>
                  </a:cubicBezTo>
                  <a:cubicBezTo>
                    <a:pt x="167771" y="54486"/>
                    <a:pt x="167771" y="53918"/>
                    <a:pt x="167147" y="53237"/>
                  </a:cubicBezTo>
                  <a:cubicBezTo>
                    <a:pt x="165388" y="51364"/>
                    <a:pt x="163571" y="49548"/>
                    <a:pt x="161755" y="47788"/>
                  </a:cubicBezTo>
                  <a:cubicBezTo>
                    <a:pt x="160960" y="47051"/>
                    <a:pt x="160393" y="47107"/>
                    <a:pt x="159769" y="47959"/>
                  </a:cubicBezTo>
                  <a:cubicBezTo>
                    <a:pt x="158804" y="49321"/>
                    <a:pt x="157499" y="50342"/>
                    <a:pt x="156079" y="51194"/>
                  </a:cubicBezTo>
                  <a:cubicBezTo>
                    <a:pt x="153241" y="52953"/>
                    <a:pt x="153241" y="52953"/>
                    <a:pt x="150631" y="50967"/>
                  </a:cubicBezTo>
                  <a:cubicBezTo>
                    <a:pt x="150120" y="50569"/>
                    <a:pt x="149609" y="50115"/>
                    <a:pt x="149042" y="49775"/>
                  </a:cubicBezTo>
                  <a:cubicBezTo>
                    <a:pt x="148304" y="49321"/>
                    <a:pt x="148191" y="48753"/>
                    <a:pt x="148474" y="47959"/>
                  </a:cubicBezTo>
                  <a:cubicBezTo>
                    <a:pt x="149269" y="45575"/>
                    <a:pt x="149779" y="43078"/>
                    <a:pt x="151482" y="41148"/>
                  </a:cubicBezTo>
                  <a:cubicBezTo>
                    <a:pt x="152050" y="40524"/>
                    <a:pt x="151937" y="40069"/>
                    <a:pt x="151142" y="39615"/>
                  </a:cubicBezTo>
                  <a:cubicBezTo>
                    <a:pt x="148928" y="38253"/>
                    <a:pt x="146715" y="36891"/>
                    <a:pt x="144388" y="35699"/>
                  </a:cubicBezTo>
                  <a:cubicBezTo>
                    <a:pt x="143536" y="35245"/>
                    <a:pt x="142969" y="35245"/>
                    <a:pt x="142628" y="36210"/>
                  </a:cubicBezTo>
                  <a:cubicBezTo>
                    <a:pt x="141777" y="38594"/>
                    <a:pt x="139904" y="40240"/>
                    <a:pt x="138258" y="42113"/>
                  </a:cubicBezTo>
                  <a:cubicBezTo>
                    <a:pt x="137633" y="42794"/>
                    <a:pt x="137066" y="42851"/>
                    <a:pt x="136272" y="42510"/>
                  </a:cubicBezTo>
                  <a:cubicBezTo>
                    <a:pt x="135137" y="41942"/>
                    <a:pt x="133945" y="41488"/>
                    <a:pt x="132752" y="41034"/>
                  </a:cubicBezTo>
                  <a:cubicBezTo>
                    <a:pt x="131901" y="40751"/>
                    <a:pt x="131618" y="40183"/>
                    <a:pt x="131618" y="39332"/>
                  </a:cubicBezTo>
                  <a:cubicBezTo>
                    <a:pt x="131675" y="36891"/>
                    <a:pt x="131618" y="34507"/>
                    <a:pt x="132696" y="32237"/>
                  </a:cubicBezTo>
                  <a:cubicBezTo>
                    <a:pt x="133093" y="31386"/>
                    <a:pt x="132980" y="30875"/>
                    <a:pt x="131958" y="30591"/>
                  </a:cubicBezTo>
                  <a:cubicBezTo>
                    <a:pt x="129461" y="29853"/>
                    <a:pt x="126964" y="29172"/>
                    <a:pt x="124410" y="28548"/>
                  </a:cubicBezTo>
                  <a:cubicBezTo>
                    <a:pt x="123445" y="28321"/>
                    <a:pt x="123104" y="28662"/>
                    <a:pt x="122991" y="29513"/>
                  </a:cubicBezTo>
                  <a:cubicBezTo>
                    <a:pt x="122764" y="32067"/>
                    <a:pt x="121345" y="34224"/>
                    <a:pt x="120266" y="36437"/>
                  </a:cubicBezTo>
                  <a:cubicBezTo>
                    <a:pt x="119983" y="37061"/>
                    <a:pt x="119529" y="37345"/>
                    <a:pt x="118791" y="37232"/>
                  </a:cubicBezTo>
                  <a:cubicBezTo>
                    <a:pt x="117428" y="37005"/>
                    <a:pt x="116067" y="36834"/>
                    <a:pt x="114704" y="36721"/>
                  </a:cubicBezTo>
                  <a:cubicBezTo>
                    <a:pt x="113796" y="36607"/>
                    <a:pt x="113285" y="36210"/>
                    <a:pt x="113115" y="35245"/>
                  </a:cubicBezTo>
                  <a:cubicBezTo>
                    <a:pt x="112718" y="32975"/>
                    <a:pt x="111867" y="30761"/>
                    <a:pt x="112321" y="28378"/>
                  </a:cubicBezTo>
                  <a:cubicBezTo>
                    <a:pt x="112491" y="27356"/>
                    <a:pt x="112093" y="26845"/>
                    <a:pt x="110958" y="26789"/>
                  </a:cubicBezTo>
                  <a:cubicBezTo>
                    <a:pt x="108518" y="26675"/>
                    <a:pt x="106077" y="26675"/>
                    <a:pt x="103580" y="26789"/>
                  </a:cubicBezTo>
                  <a:cubicBezTo>
                    <a:pt x="102502" y="26845"/>
                    <a:pt x="102104" y="27299"/>
                    <a:pt x="102275" y="28264"/>
                  </a:cubicBezTo>
                  <a:cubicBezTo>
                    <a:pt x="102729" y="30705"/>
                    <a:pt x="101877" y="32918"/>
                    <a:pt x="101480" y="35245"/>
                  </a:cubicBezTo>
                  <a:cubicBezTo>
                    <a:pt x="101310" y="36153"/>
                    <a:pt x="100856" y="36551"/>
                    <a:pt x="100005" y="36664"/>
                  </a:cubicBezTo>
                  <a:cubicBezTo>
                    <a:pt x="98642" y="36834"/>
                    <a:pt x="97280" y="36948"/>
                    <a:pt x="95918" y="37175"/>
                  </a:cubicBezTo>
                  <a:cubicBezTo>
                    <a:pt x="95123" y="37345"/>
                    <a:pt x="94669" y="37061"/>
                    <a:pt x="94329" y="36324"/>
                  </a:cubicBezTo>
                  <a:cubicBezTo>
                    <a:pt x="93251" y="34110"/>
                    <a:pt x="91888" y="32067"/>
                    <a:pt x="91661" y="29513"/>
                  </a:cubicBezTo>
                  <a:cubicBezTo>
                    <a:pt x="91548" y="28548"/>
                    <a:pt x="91150" y="28264"/>
                    <a:pt x="90186" y="28491"/>
                  </a:cubicBezTo>
                  <a:cubicBezTo>
                    <a:pt x="87745" y="29059"/>
                    <a:pt x="85304" y="29683"/>
                    <a:pt x="82921" y="30421"/>
                  </a:cubicBezTo>
                  <a:close/>
                  <a:moveTo>
                    <a:pt x="65152" y="8479"/>
                  </a:moveTo>
                  <a:cubicBezTo>
                    <a:pt x="78068" y="3022"/>
                    <a:pt x="92343" y="0"/>
                    <a:pt x="107439" y="0"/>
                  </a:cubicBezTo>
                  <a:cubicBezTo>
                    <a:pt x="167090" y="0"/>
                    <a:pt x="214822" y="47618"/>
                    <a:pt x="214879" y="107382"/>
                  </a:cubicBezTo>
                  <a:cubicBezTo>
                    <a:pt x="214879" y="166409"/>
                    <a:pt x="167828" y="214311"/>
                    <a:pt x="107496" y="214935"/>
                  </a:cubicBezTo>
                  <a:cubicBezTo>
                    <a:pt x="48867" y="214538"/>
                    <a:pt x="171" y="168282"/>
                    <a:pt x="0" y="107496"/>
                  </a:cubicBezTo>
                  <a:cubicBezTo>
                    <a:pt x="-128" y="63141"/>
                    <a:pt x="26402" y="24852"/>
                    <a:pt x="65152" y="84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9609F55-2A03-4B04-91EA-1D2CCA193DED}"/>
                </a:ext>
              </a:extLst>
            </p:cNvPr>
            <p:cNvSpPr/>
            <p:nvPr/>
          </p:nvSpPr>
          <p:spPr>
            <a:xfrm>
              <a:off x="4675871" y="3118515"/>
              <a:ext cx="1012157" cy="378027"/>
            </a:xfrm>
            <a:custGeom>
              <a:avLst/>
              <a:gdLst>
                <a:gd name="connsiteX0" fmla="*/ 80058 w 1012157"/>
                <a:gd name="connsiteY0" fmla="*/ 217912 h 378027"/>
                <a:gd name="connsiteX1" fmla="*/ 932099 w 1012157"/>
                <a:gd name="connsiteY1" fmla="*/ 217912 h 378027"/>
                <a:gd name="connsiteX2" fmla="*/ 1012157 w 1012157"/>
                <a:gd name="connsiteY2" fmla="*/ 297970 h 378027"/>
                <a:gd name="connsiteX3" fmla="*/ 1012156 w 1012157"/>
                <a:gd name="connsiteY3" fmla="*/ 378027 h 378027"/>
                <a:gd name="connsiteX4" fmla="*/ 0 w 1012157"/>
                <a:gd name="connsiteY4" fmla="*/ 378027 h 378027"/>
                <a:gd name="connsiteX5" fmla="*/ 0 w 1012157"/>
                <a:gd name="connsiteY5" fmla="*/ 297970 h 378027"/>
                <a:gd name="connsiteX6" fmla="*/ 80058 w 1012157"/>
                <a:gd name="connsiteY6" fmla="*/ 217912 h 378027"/>
                <a:gd name="connsiteX7" fmla="*/ 138720 w 1012157"/>
                <a:gd name="connsiteY7" fmla="*/ 154338 h 378027"/>
                <a:gd name="connsiteX8" fmla="*/ 873436 w 1012157"/>
                <a:gd name="connsiteY8" fmla="*/ 154338 h 378027"/>
                <a:gd name="connsiteX9" fmla="*/ 895695 w 1012157"/>
                <a:gd name="connsiteY9" fmla="*/ 176597 h 378027"/>
                <a:gd name="connsiteX10" fmla="*/ 895695 w 1012157"/>
                <a:gd name="connsiteY10" fmla="*/ 198856 h 378027"/>
                <a:gd name="connsiteX11" fmla="*/ 116461 w 1012157"/>
                <a:gd name="connsiteY11" fmla="*/ 198856 h 378027"/>
                <a:gd name="connsiteX12" fmla="*/ 116461 w 1012157"/>
                <a:gd name="connsiteY12" fmla="*/ 176597 h 378027"/>
                <a:gd name="connsiteX13" fmla="*/ 138720 w 1012157"/>
                <a:gd name="connsiteY13" fmla="*/ 154338 h 378027"/>
                <a:gd name="connsiteX14" fmla="*/ 284856 w 1012157"/>
                <a:gd name="connsiteY14" fmla="*/ 0 h 378027"/>
                <a:gd name="connsiteX15" fmla="*/ 727300 w 1012157"/>
                <a:gd name="connsiteY15" fmla="*/ 0 h 378027"/>
                <a:gd name="connsiteX16" fmla="*/ 793953 w 1012157"/>
                <a:gd name="connsiteY16" fmla="*/ 66653 h 378027"/>
                <a:gd name="connsiteX17" fmla="*/ 793953 w 1012157"/>
                <a:gd name="connsiteY17" fmla="*/ 133306 h 378027"/>
                <a:gd name="connsiteX18" fmla="*/ 218203 w 1012157"/>
                <a:gd name="connsiteY18" fmla="*/ 133306 h 378027"/>
                <a:gd name="connsiteX19" fmla="*/ 218203 w 1012157"/>
                <a:gd name="connsiteY19" fmla="*/ 66653 h 378027"/>
                <a:gd name="connsiteX20" fmla="*/ 284856 w 1012157"/>
                <a:gd name="connsiteY20" fmla="*/ 0 h 3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2157" h="378027">
                  <a:moveTo>
                    <a:pt x="80058" y="217912"/>
                  </a:moveTo>
                  <a:lnTo>
                    <a:pt x="932099" y="217912"/>
                  </a:lnTo>
                  <a:cubicBezTo>
                    <a:pt x="976314" y="217912"/>
                    <a:pt x="1012157" y="253755"/>
                    <a:pt x="1012157" y="297970"/>
                  </a:cubicBezTo>
                  <a:cubicBezTo>
                    <a:pt x="1012157" y="324656"/>
                    <a:pt x="1012156" y="351341"/>
                    <a:pt x="1012156" y="378027"/>
                  </a:cubicBezTo>
                  <a:lnTo>
                    <a:pt x="0" y="378027"/>
                  </a:lnTo>
                  <a:lnTo>
                    <a:pt x="0" y="297970"/>
                  </a:lnTo>
                  <a:cubicBezTo>
                    <a:pt x="0" y="253755"/>
                    <a:pt x="35843" y="217912"/>
                    <a:pt x="80058" y="217912"/>
                  </a:cubicBezTo>
                  <a:close/>
                  <a:moveTo>
                    <a:pt x="138720" y="154338"/>
                  </a:moveTo>
                  <a:lnTo>
                    <a:pt x="873436" y="154338"/>
                  </a:lnTo>
                  <a:cubicBezTo>
                    <a:pt x="885729" y="154338"/>
                    <a:pt x="895695" y="164304"/>
                    <a:pt x="895695" y="176597"/>
                  </a:cubicBezTo>
                  <a:lnTo>
                    <a:pt x="895695" y="198856"/>
                  </a:lnTo>
                  <a:lnTo>
                    <a:pt x="116461" y="198856"/>
                  </a:lnTo>
                  <a:lnTo>
                    <a:pt x="116461" y="176597"/>
                  </a:lnTo>
                  <a:cubicBezTo>
                    <a:pt x="116461" y="164304"/>
                    <a:pt x="126427" y="154338"/>
                    <a:pt x="138720" y="154338"/>
                  </a:cubicBezTo>
                  <a:close/>
                  <a:moveTo>
                    <a:pt x="284856" y="0"/>
                  </a:moveTo>
                  <a:lnTo>
                    <a:pt x="727300" y="0"/>
                  </a:lnTo>
                  <a:cubicBezTo>
                    <a:pt x="764111" y="0"/>
                    <a:pt x="793953" y="29842"/>
                    <a:pt x="793953" y="66653"/>
                  </a:cubicBezTo>
                  <a:lnTo>
                    <a:pt x="793953" y="133306"/>
                  </a:lnTo>
                  <a:lnTo>
                    <a:pt x="218203" y="133306"/>
                  </a:lnTo>
                  <a:lnTo>
                    <a:pt x="218203" y="66653"/>
                  </a:lnTo>
                  <a:cubicBezTo>
                    <a:pt x="218203" y="29842"/>
                    <a:pt x="248045" y="0"/>
                    <a:pt x="2848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49">
              <a:extLst>
                <a:ext uri="{FF2B5EF4-FFF2-40B4-BE49-F238E27FC236}">
                  <a16:creationId xmlns:a16="http://schemas.microsoft.com/office/drawing/2014/main" id="{D1436959-9B88-4E2A-84AC-3999EC603E1F}"/>
                </a:ext>
              </a:extLst>
            </p:cNvPr>
            <p:cNvSpPr/>
            <p:nvPr/>
          </p:nvSpPr>
          <p:spPr>
            <a:xfrm rot="2713823">
              <a:off x="6319948" y="2327512"/>
              <a:ext cx="159785" cy="15965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CC301076-C117-40B3-B2EE-B1A126951660}"/>
                </a:ext>
              </a:extLst>
            </p:cNvPr>
            <p:cNvSpPr/>
            <p:nvPr/>
          </p:nvSpPr>
          <p:spPr>
            <a:xfrm rot="1062574">
              <a:off x="5067962" y="2360845"/>
              <a:ext cx="271762" cy="271833"/>
            </a:xfrm>
            <a:custGeom>
              <a:avLst/>
              <a:gdLst>
                <a:gd name="connsiteX0" fmla="*/ 137221 w 214879"/>
                <a:gd name="connsiteY0" fmla="*/ 112773 h 214935"/>
                <a:gd name="connsiteX1" fmla="*/ 160794 w 214879"/>
                <a:gd name="connsiteY1" fmla="*/ 112773 h 214935"/>
                <a:gd name="connsiteX2" fmla="*/ 159183 w 214879"/>
                <a:gd name="connsiteY2" fmla="*/ 123432 h 214935"/>
                <a:gd name="connsiteX3" fmla="*/ 128427 w 214879"/>
                <a:gd name="connsiteY3" fmla="*/ 157354 h 214935"/>
                <a:gd name="connsiteX4" fmla="*/ 112774 w 214879"/>
                <a:gd name="connsiteY4" fmla="*/ 160514 h 214935"/>
                <a:gd name="connsiteX5" fmla="*/ 112774 w 214879"/>
                <a:gd name="connsiteY5" fmla="*/ 137790 h 214935"/>
                <a:gd name="connsiteX6" fmla="*/ 119582 w 214879"/>
                <a:gd name="connsiteY6" fmla="*/ 136415 h 214935"/>
                <a:gd name="connsiteX7" fmla="*/ 133500 w 214879"/>
                <a:gd name="connsiteY7" fmla="*/ 124954 h 214935"/>
                <a:gd name="connsiteX8" fmla="*/ 53741 w 214879"/>
                <a:gd name="connsiteY8" fmla="*/ 112772 h 214935"/>
                <a:gd name="connsiteX9" fmla="*/ 77315 w 214879"/>
                <a:gd name="connsiteY9" fmla="*/ 112772 h 214935"/>
                <a:gd name="connsiteX10" fmla="*/ 81036 w 214879"/>
                <a:gd name="connsiteY10" fmla="*/ 124954 h 214935"/>
                <a:gd name="connsiteX11" fmla="*/ 94954 w 214879"/>
                <a:gd name="connsiteY11" fmla="*/ 136415 h 214935"/>
                <a:gd name="connsiteX12" fmla="*/ 101762 w 214879"/>
                <a:gd name="connsiteY12" fmla="*/ 137790 h 214935"/>
                <a:gd name="connsiteX13" fmla="*/ 101762 w 214879"/>
                <a:gd name="connsiteY13" fmla="*/ 160514 h 214935"/>
                <a:gd name="connsiteX14" fmla="*/ 86109 w 214879"/>
                <a:gd name="connsiteY14" fmla="*/ 157354 h 214935"/>
                <a:gd name="connsiteX15" fmla="*/ 55353 w 214879"/>
                <a:gd name="connsiteY15" fmla="*/ 123432 h 214935"/>
                <a:gd name="connsiteX16" fmla="*/ 107269 w 214879"/>
                <a:gd name="connsiteY16" fmla="*/ 89452 h 214935"/>
                <a:gd name="connsiteX17" fmla="*/ 125086 w 214879"/>
                <a:gd name="connsiteY17" fmla="*/ 107269 h 214935"/>
                <a:gd name="connsiteX18" fmla="*/ 107269 w 214879"/>
                <a:gd name="connsiteY18" fmla="*/ 125086 h 214935"/>
                <a:gd name="connsiteX19" fmla="*/ 89452 w 214879"/>
                <a:gd name="connsiteY19" fmla="*/ 107269 h 214935"/>
                <a:gd name="connsiteX20" fmla="*/ 107269 w 214879"/>
                <a:gd name="connsiteY20" fmla="*/ 89452 h 214935"/>
                <a:gd name="connsiteX21" fmla="*/ 112773 w 214879"/>
                <a:gd name="connsiteY21" fmla="*/ 54019 h 214935"/>
                <a:gd name="connsiteX22" fmla="*/ 128426 w 214879"/>
                <a:gd name="connsiteY22" fmla="*/ 57180 h 214935"/>
                <a:gd name="connsiteX23" fmla="*/ 159183 w 214879"/>
                <a:gd name="connsiteY23" fmla="*/ 91102 h 214935"/>
                <a:gd name="connsiteX24" fmla="*/ 160794 w 214879"/>
                <a:gd name="connsiteY24" fmla="*/ 101761 h 214935"/>
                <a:gd name="connsiteX25" fmla="*/ 137220 w 214879"/>
                <a:gd name="connsiteY25" fmla="*/ 101761 h 214935"/>
                <a:gd name="connsiteX26" fmla="*/ 133500 w 214879"/>
                <a:gd name="connsiteY26" fmla="*/ 89580 h 214935"/>
                <a:gd name="connsiteX27" fmla="*/ 119581 w 214879"/>
                <a:gd name="connsiteY27" fmla="*/ 78118 h 214935"/>
                <a:gd name="connsiteX28" fmla="*/ 112773 w 214879"/>
                <a:gd name="connsiteY28" fmla="*/ 76744 h 214935"/>
                <a:gd name="connsiteX29" fmla="*/ 86109 w 214879"/>
                <a:gd name="connsiteY29" fmla="*/ 57180 h 214935"/>
                <a:gd name="connsiteX30" fmla="*/ 101762 w 214879"/>
                <a:gd name="connsiteY30" fmla="*/ 54019 h 214935"/>
                <a:gd name="connsiteX31" fmla="*/ 101762 w 214879"/>
                <a:gd name="connsiteY31" fmla="*/ 76744 h 214935"/>
                <a:gd name="connsiteX32" fmla="*/ 94954 w 214879"/>
                <a:gd name="connsiteY32" fmla="*/ 78118 h 214935"/>
                <a:gd name="connsiteX33" fmla="*/ 81036 w 214879"/>
                <a:gd name="connsiteY33" fmla="*/ 89580 h 214935"/>
                <a:gd name="connsiteX34" fmla="*/ 77315 w 214879"/>
                <a:gd name="connsiteY34" fmla="*/ 101761 h 214935"/>
                <a:gd name="connsiteX35" fmla="*/ 53741 w 214879"/>
                <a:gd name="connsiteY35" fmla="*/ 101761 h 214935"/>
                <a:gd name="connsiteX36" fmla="*/ 55353 w 214879"/>
                <a:gd name="connsiteY36" fmla="*/ 91102 h 214935"/>
                <a:gd name="connsiteX37" fmla="*/ 86109 w 214879"/>
                <a:gd name="connsiteY37" fmla="*/ 57180 h 214935"/>
                <a:gd name="connsiteX38" fmla="*/ 82921 w 214879"/>
                <a:gd name="connsiteY38" fmla="*/ 30421 h 214935"/>
                <a:gd name="connsiteX39" fmla="*/ 82013 w 214879"/>
                <a:gd name="connsiteY39" fmla="*/ 32237 h 214935"/>
                <a:gd name="connsiteX40" fmla="*/ 83035 w 214879"/>
                <a:gd name="connsiteY40" fmla="*/ 37345 h 214935"/>
                <a:gd name="connsiteX41" fmla="*/ 80140 w 214879"/>
                <a:gd name="connsiteY41" fmla="*/ 41659 h 214935"/>
                <a:gd name="connsiteX42" fmla="*/ 78324 w 214879"/>
                <a:gd name="connsiteY42" fmla="*/ 42453 h 214935"/>
                <a:gd name="connsiteX43" fmla="*/ 76451 w 214879"/>
                <a:gd name="connsiteY43" fmla="*/ 42113 h 214935"/>
                <a:gd name="connsiteX44" fmla="*/ 72023 w 214879"/>
                <a:gd name="connsiteY44" fmla="*/ 36097 h 214935"/>
                <a:gd name="connsiteX45" fmla="*/ 70548 w 214879"/>
                <a:gd name="connsiteY45" fmla="*/ 35529 h 214935"/>
                <a:gd name="connsiteX46" fmla="*/ 63567 w 214879"/>
                <a:gd name="connsiteY46" fmla="*/ 39559 h 214935"/>
                <a:gd name="connsiteX47" fmla="*/ 63226 w 214879"/>
                <a:gd name="connsiteY47" fmla="*/ 40978 h 214935"/>
                <a:gd name="connsiteX48" fmla="*/ 66291 w 214879"/>
                <a:gd name="connsiteY48" fmla="*/ 47902 h 214935"/>
                <a:gd name="connsiteX49" fmla="*/ 65781 w 214879"/>
                <a:gd name="connsiteY49" fmla="*/ 49605 h 214935"/>
                <a:gd name="connsiteX50" fmla="*/ 62432 w 214879"/>
                <a:gd name="connsiteY50" fmla="*/ 52215 h 214935"/>
                <a:gd name="connsiteX51" fmla="*/ 60559 w 214879"/>
                <a:gd name="connsiteY51" fmla="*/ 52215 h 214935"/>
                <a:gd name="connsiteX52" fmla="*/ 54827 w 214879"/>
                <a:gd name="connsiteY52" fmla="*/ 47618 h 214935"/>
                <a:gd name="connsiteX53" fmla="*/ 53180 w 214879"/>
                <a:gd name="connsiteY53" fmla="*/ 47448 h 214935"/>
                <a:gd name="connsiteX54" fmla="*/ 47562 w 214879"/>
                <a:gd name="connsiteY54" fmla="*/ 53067 h 214935"/>
                <a:gd name="connsiteX55" fmla="*/ 47675 w 214879"/>
                <a:gd name="connsiteY55" fmla="*/ 54713 h 214935"/>
                <a:gd name="connsiteX56" fmla="*/ 52329 w 214879"/>
                <a:gd name="connsiteY56" fmla="*/ 60502 h 214935"/>
                <a:gd name="connsiteX57" fmla="*/ 52273 w 214879"/>
                <a:gd name="connsiteY57" fmla="*/ 62261 h 214935"/>
                <a:gd name="connsiteX58" fmla="*/ 49605 w 214879"/>
                <a:gd name="connsiteY58" fmla="*/ 65723 h 214935"/>
                <a:gd name="connsiteX59" fmla="*/ 48129 w 214879"/>
                <a:gd name="connsiteY59" fmla="*/ 66177 h 214935"/>
                <a:gd name="connsiteX60" fmla="*/ 41035 w 214879"/>
                <a:gd name="connsiteY60" fmla="*/ 63056 h 214935"/>
                <a:gd name="connsiteX61" fmla="*/ 39616 w 214879"/>
                <a:gd name="connsiteY61" fmla="*/ 63283 h 214935"/>
                <a:gd name="connsiteX62" fmla="*/ 35586 w 214879"/>
                <a:gd name="connsiteY62" fmla="*/ 70264 h 214935"/>
                <a:gd name="connsiteX63" fmla="*/ 36097 w 214879"/>
                <a:gd name="connsiteY63" fmla="*/ 71796 h 214935"/>
                <a:gd name="connsiteX64" fmla="*/ 41149 w 214879"/>
                <a:gd name="connsiteY64" fmla="*/ 75372 h 214935"/>
                <a:gd name="connsiteX65" fmla="*/ 41886 w 214879"/>
                <a:gd name="connsiteY65" fmla="*/ 79288 h 214935"/>
                <a:gd name="connsiteX66" fmla="*/ 40921 w 214879"/>
                <a:gd name="connsiteY66" fmla="*/ 81672 h 214935"/>
                <a:gd name="connsiteX67" fmla="*/ 39105 w 214879"/>
                <a:gd name="connsiteY67" fmla="*/ 82864 h 214935"/>
                <a:gd name="connsiteX68" fmla="*/ 32010 w 214879"/>
                <a:gd name="connsiteY68" fmla="*/ 81785 h 214935"/>
                <a:gd name="connsiteX69" fmla="*/ 30422 w 214879"/>
                <a:gd name="connsiteY69" fmla="*/ 82637 h 214935"/>
                <a:gd name="connsiteX70" fmla="*/ 28435 w 214879"/>
                <a:gd name="connsiteY70" fmla="*/ 90015 h 214935"/>
                <a:gd name="connsiteX71" fmla="*/ 29457 w 214879"/>
                <a:gd name="connsiteY71" fmla="*/ 91491 h 214935"/>
                <a:gd name="connsiteX72" fmla="*/ 36381 w 214879"/>
                <a:gd name="connsiteY72" fmla="*/ 94272 h 214935"/>
                <a:gd name="connsiteX73" fmla="*/ 37119 w 214879"/>
                <a:gd name="connsiteY73" fmla="*/ 95634 h 214935"/>
                <a:gd name="connsiteX74" fmla="*/ 36608 w 214879"/>
                <a:gd name="connsiteY74" fmla="*/ 99720 h 214935"/>
                <a:gd name="connsiteX75" fmla="*/ 35075 w 214879"/>
                <a:gd name="connsiteY75" fmla="*/ 101423 h 214935"/>
                <a:gd name="connsiteX76" fmla="*/ 28208 w 214879"/>
                <a:gd name="connsiteY76" fmla="*/ 102217 h 214935"/>
                <a:gd name="connsiteX77" fmla="*/ 26676 w 214879"/>
                <a:gd name="connsiteY77" fmla="*/ 103636 h 214935"/>
                <a:gd name="connsiteX78" fmla="*/ 26676 w 214879"/>
                <a:gd name="connsiteY78" fmla="*/ 110731 h 214935"/>
                <a:gd name="connsiteX79" fmla="*/ 28378 w 214879"/>
                <a:gd name="connsiteY79" fmla="*/ 112263 h 214935"/>
                <a:gd name="connsiteX80" fmla="*/ 35359 w 214879"/>
                <a:gd name="connsiteY80" fmla="*/ 113115 h 214935"/>
                <a:gd name="connsiteX81" fmla="*/ 36494 w 214879"/>
                <a:gd name="connsiteY81" fmla="*/ 114363 h 214935"/>
                <a:gd name="connsiteX82" fmla="*/ 37062 w 214879"/>
                <a:gd name="connsiteY82" fmla="*/ 118563 h 214935"/>
                <a:gd name="connsiteX83" fmla="*/ 36210 w 214879"/>
                <a:gd name="connsiteY83" fmla="*/ 120266 h 214935"/>
                <a:gd name="connsiteX84" fmla="*/ 29230 w 214879"/>
                <a:gd name="connsiteY84" fmla="*/ 122933 h 214935"/>
                <a:gd name="connsiteX85" fmla="*/ 28378 w 214879"/>
                <a:gd name="connsiteY85" fmla="*/ 124296 h 214935"/>
                <a:gd name="connsiteX86" fmla="*/ 30422 w 214879"/>
                <a:gd name="connsiteY86" fmla="*/ 131844 h 214935"/>
                <a:gd name="connsiteX87" fmla="*/ 32067 w 214879"/>
                <a:gd name="connsiteY87" fmla="*/ 132639 h 214935"/>
                <a:gd name="connsiteX88" fmla="*/ 38027 w 214879"/>
                <a:gd name="connsiteY88" fmla="*/ 131560 h 214935"/>
                <a:gd name="connsiteX89" fmla="*/ 41319 w 214879"/>
                <a:gd name="connsiteY89" fmla="*/ 133831 h 214935"/>
                <a:gd name="connsiteX90" fmla="*/ 42283 w 214879"/>
                <a:gd name="connsiteY90" fmla="*/ 136044 h 214935"/>
                <a:gd name="connsiteX91" fmla="*/ 41773 w 214879"/>
                <a:gd name="connsiteY91" fmla="*/ 138371 h 214935"/>
                <a:gd name="connsiteX92" fmla="*/ 35984 w 214879"/>
                <a:gd name="connsiteY92" fmla="*/ 142628 h 214935"/>
                <a:gd name="connsiteX93" fmla="*/ 35473 w 214879"/>
                <a:gd name="connsiteY93" fmla="*/ 144160 h 214935"/>
                <a:gd name="connsiteX94" fmla="*/ 39503 w 214879"/>
                <a:gd name="connsiteY94" fmla="*/ 151141 h 214935"/>
                <a:gd name="connsiteX95" fmla="*/ 40808 w 214879"/>
                <a:gd name="connsiteY95" fmla="*/ 151425 h 214935"/>
                <a:gd name="connsiteX96" fmla="*/ 47732 w 214879"/>
                <a:gd name="connsiteY96" fmla="*/ 148360 h 214935"/>
                <a:gd name="connsiteX97" fmla="*/ 49548 w 214879"/>
                <a:gd name="connsiteY97" fmla="*/ 148928 h 214935"/>
                <a:gd name="connsiteX98" fmla="*/ 52159 w 214879"/>
                <a:gd name="connsiteY98" fmla="*/ 152276 h 214935"/>
                <a:gd name="connsiteX99" fmla="*/ 52273 w 214879"/>
                <a:gd name="connsiteY99" fmla="*/ 153922 h 214935"/>
                <a:gd name="connsiteX100" fmla="*/ 47618 w 214879"/>
                <a:gd name="connsiteY100" fmla="*/ 159768 h 214935"/>
                <a:gd name="connsiteX101" fmla="*/ 47505 w 214879"/>
                <a:gd name="connsiteY101" fmla="*/ 161527 h 214935"/>
                <a:gd name="connsiteX102" fmla="*/ 53010 w 214879"/>
                <a:gd name="connsiteY102" fmla="*/ 167033 h 214935"/>
                <a:gd name="connsiteX103" fmla="*/ 54770 w 214879"/>
                <a:gd name="connsiteY103" fmla="*/ 166919 h 214935"/>
                <a:gd name="connsiteX104" fmla="*/ 60502 w 214879"/>
                <a:gd name="connsiteY104" fmla="*/ 162322 h 214935"/>
                <a:gd name="connsiteX105" fmla="*/ 62375 w 214879"/>
                <a:gd name="connsiteY105" fmla="*/ 162379 h 214935"/>
                <a:gd name="connsiteX106" fmla="*/ 65610 w 214879"/>
                <a:gd name="connsiteY106" fmla="*/ 164876 h 214935"/>
                <a:gd name="connsiteX107" fmla="*/ 66178 w 214879"/>
                <a:gd name="connsiteY107" fmla="*/ 166693 h 214935"/>
                <a:gd name="connsiteX108" fmla="*/ 63170 w 214879"/>
                <a:gd name="connsiteY108" fmla="*/ 173503 h 214935"/>
                <a:gd name="connsiteX109" fmla="*/ 63453 w 214879"/>
                <a:gd name="connsiteY109" fmla="*/ 175035 h 214935"/>
                <a:gd name="connsiteX110" fmla="*/ 70321 w 214879"/>
                <a:gd name="connsiteY110" fmla="*/ 179008 h 214935"/>
                <a:gd name="connsiteX111" fmla="*/ 71910 w 214879"/>
                <a:gd name="connsiteY111" fmla="*/ 178441 h 214935"/>
                <a:gd name="connsiteX112" fmla="*/ 76280 w 214879"/>
                <a:gd name="connsiteY112" fmla="*/ 172538 h 214935"/>
                <a:gd name="connsiteX113" fmla="*/ 78267 w 214879"/>
                <a:gd name="connsiteY113" fmla="*/ 172141 h 214935"/>
                <a:gd name="connsiteX114" fmla="*/ 81786 w 214879"/>
                <a:gd name="connsiteY114" fmla="*/ 173617 h 214935"/>
                <a:gd name="connsiteX115" fmla="*/ 82921 w 214879"/>
                <a:gd name="connsiteY115" fmla="*/ 175319 h 214935"/>
                <a:gd name="connsiteX116" fmla="*/ 81842 w 214879"/>
                <a:gd name="connsiteY116" fmla="*/ 182414 h 214935"/>
                <a:gd name="connsiteX117" fmla="*/ 82750 w 214879"/>
                <a:gd name="connsiteY117" fmla="*/ 184117 h 214935"/>
                <a:gd name="connsiteX118" fmla="*/ 90015 w 214879"/>
                <a:gd name="connsiteY118" fmla="*/ 186046 h 214935"/>
                <a:gd name="connsiteX119" fmla="*/ 91548 w 214879"/>
                <a:gd name="connsiteY119" fmla="*/ 185081 h 214935"/>
                <a:gd name="connsiteX120" fmla="*/ 94272 w 214879"/>
                <a:gd name="connsiteY120" fmla="*/ 178157 h 214935"/>
                <a:gd name="connsiteX121" fmla="*/ 95578 w 214879"/>
                <a:gd name="connsiteY121" fmla="*/ 177363 h 214935"/>
                <a:gd name="connsiteX122" fmla="*/ 99947 w 214879"/>
                <a:gd name="connsiteY122" fmla="*/ 177930 h 214935"/>
                <a:gd name="connsiteX123" fmla="*/ 101423 w 214879"/>
                <a:gd name="connsiteY123" fmla="*/ 179349 h 214935"/>
                <a:gd name="connsiteX124" fmla="*/ 102218 w 214879"/>
                <a:gd name="connsiteY124" fmla="*/ 186217 h 214935"/>
                <a:gd name="connsiteX125" fmla="*/ 103693 w 214879"/>
                <a:gd name="connsiteY125" fmla="*/ 187806 h 214935"/>
                <a:gd name="connsiteX126" fmla="*/ 110788 w 214879"/>
                <a:gd name="connsiteY126" fmla="*/ 187806 h 214935"/>
                <a:gd name="connsiteX127" fmla="*/ 112263 w 214879"/>
                <a:gd name="connsiteY127" fmla="*/ 186160 h 214935"/>
                <a:gd name="connsiteX128" fmla="*/ 113115 w 214879"/>
                <a:gd name="connsiteY128" fmla="*/ 179179 h 214935"/>
                <a:gd name="connsiteX129" fmla="*/ 114421 w 214879"/>
                <a:gd name="connsiteY129" fmla="*/ 177930 h 214935"/>
                <a:gd name="connsiteX130" fmla="*/ 118621 w 214879"/>
                <a:gd name="connsiteY130" fmla="*/ 177363 h 214935"/>
                <a:gd name="connsiteX131" fmla="*/ 120210 w 214879"/>
                <a:gd name="connsiteY131" fmla="*/ 178157 h 214935"/>
                <a:gd name="connsiteX132" fmla="*/ 122877 w 214879"/>
                <a:gd name="connsiteY132" fmla="*/ 184968 h 214935"/>
                <a:gd name="connsiteX133" fmla="*/ 124353 w 214879"/>
                <a:gd name="connsiteY133" fmla="*/ 185989 h 214935"/>
                <a:gd name="connsiteX134" fmla="*/ 131618 w 214879"/>
                <a:gd name="connsiteY134" fmla="*/ 184060 h 214935"/>
                <a:gd name="connsiteX135" fmla="*/ 132526 w 214879"/>
                <a:gd name="connsiteY135" fmla="*/ 182243 h 214935"/>
                <a:gd name="connsiteX136" fmla="*/ 131788 w 214879"/>
                <a:gd name="connsiteY136" fmla="*/ 177533 h 214935"/>
                <a:gd name="connsiteX137" fmla="*/ 134399 w 214879"/>
                <a:gd name="connsiteY137" fmla="*/ 173219 h 214935"/>
                <a:gd name="connsiteX138" fmla="*/ 136499 w 214879"/>
                <a:gd name="connsiteY138" fmla="*/ 172311 h 214935"/>
                <a:gd name="connsiteX139" fmla="*/ 138372 w 214879"/>
                <a:gd name="connsiteY139" fmla="*/ 172652 h 214935"/>
                <a:gd name="connsiteX140" fmla="*/ 142799 w 214879"/>
                <a:gd name="connsiteY140" fmla="*/ 178668 h 214935"/>
                <a:gd name="connsiteX141" fmla="*/ 144274 w 214879"/>
                <a:gd name="connsiteY141" fmla="*/ 179235 h 214935"/>
                <a:gd name="connsiteX142" fmla="*/ 151255 w 214879"/>
                <a:gd name="connsiteY142" fmla="*/ 175206 h 214935"/>
                <a:gd name="connsiteX143" fmla="*/ 151482 w 214879"/>
                <a:gd name="connsiteY143" fmla="*/ 173673 h 214935"/>
                <a:gd name="connsiteX144" fmla="*/ 148417 w 214879"/>
                <a:gd name="connsiteY144" fmla="*/ 166692 h 214935"/>
                <a:gd name="connsiteX145" fmla="*/ 148872 w 214879"/>
                <a:gd name="connsiteY145" fmla="*/ 165217 h 214935"/>
                <a:gd name="connsiteX146" fmla="*/ 152447 w 214879"/>
                <a:gd name="connsiteY146" fmla="*/ 162436 h 214935"/>
                <a:gd name="connsiteX147" fmla="*/ 154093 w 214879"/>
                <a:gd name="connsiteY147" fmla="*/ 162436 h 214935"/>
                <a:gd name="connsiteX148" fmla="*/ 159825 w 214879"/>
                <a:gd name="connsiteY148" fmla="*/ 166976 h 214935"/>
                <a:gd name="connsiteX149" fmla="*/ 161698 w 214879"/>
                <a:gd name="connsiteY149" fmla="*/ 167146 h 214935"/>
                <a:gd name="connsiteX150" fmla="*/ 167090 w 214879"/>
                <a:gd name="connsiteY150" fmla="*/ 161755 h 214935"/>
                <a:gd name="connsiteX151" fmla="*/ 166977 w 214879"/>
                <a:gd name="connsiteY151" fmla="*/ 159882 h 214935"/>
                <a:gd name="connsiteX152" fmla="*/ 162322 w 214879"/>
                <a:gd name="connsiteY152" fmla="*/ 154036 h 214935"/>
                <a:gd name="connsiteX153" fmla="*/ 162379 w 214879"/>
                <a:gd name="connsiteY153" fmla="*/ 152503 h 214935"/>
                <a:gd name="connsiteX154" fmla="*/ 165161 w 214879"/>
                <a:gd name="connsiteY154" fmla="*/ 148928 h 214935"/>
                <a:gd name="connsiteX155" fmla="*/ 166750 w 214879"/>
                <a:gd name="connsiteY155" fmla="*/ 148474 h 214935"/>
                <a:gd name="connsiteX156" fmla="*/ 173731 w 214879"/>
                <a:gd name="connsiteY156" fmla="*/ 151538 h 214935"/>
                <a:gd name="connsiteX157" fmla="*/ 175150 w 214879"/>
                <a:gd name="connsiteY157" fmla="*/ 151312 h 214935"/>
                <a:gd name="connsiteX158" fmla="*/ 179179 w 214879"/>
                <a:gd name="connsiteY158" fmla="*/ 144330 h 214935"/>
                <a:gd name="connsiteX159" fmla="*/ 178612 w 214879"/>
                <a:gd name="connsiteY159" fmla="*/ 142798 h 214935"/>
                <a:gd name="connsiteX160" fmla="*/ 173560 w 214879"/>
                <a:gd name="connsiteY160" fmla="*/ 139222 h 214935"/>
                <a:gd name="connsiteX161" fmla="*/ 172823 w 214879"/>
                <a:gd name="connsiteY161" fmla="*/ 135306 h 214935"/>
                <a:gd name="connsiteX162" fmla="*/ 173787 w 214879"/>
                <a:gd name="connsiteY162" fmla="*/ 132923 h 214935"/>
                <a:gd name="connsiteX163" fmla="*/ 175604 w 214879"/>
                <a:gd name="connsiteY163" fmla="*/ 131731 h 214935"/>
                <a:gd name="connsiteX164" fmla="*/ 182698 w 214879"/>
                <a:gd name="connsiteY164" fmla="*/ 132809 h 214935"/>
                <a:gd name="connsiteX165" fmla="*/ 184287 w 214879"/>
                <a:gd name="connsiteY165" fmla="*/ 132128 h 214935"/>
                <a:gd name="connsiteX166" fmla="*/ 186274 w 214879"/>
                <a:gd name="connsiteY166" fmla="*/ 124579 h 214935"/>
                <a:gd name="connsiteX167" fmla="*/ 185252 w 214879"/>
                <a:gd name="connsiteY167" fmla="*/ 123104 h 214935"/>
                <a:gd name="connsiteX168" fmla="*/ 178328 w 214879"/>
                <a:gd name="connsiteY168" fmla="*/ 120323 h 214935"/>
                <a:gd name="connsiteX169" fmla="*/ 177590 w 214879"/>
                <a:gd name="connsiteY169" fmla="*/ 119131 h 214935"/>
                <a:gd name="connsiteX170" fmla="*/ 178214 w 214879"/>
                <a:gd name="connsiteY170" fmla="*/ 114647 h 214935"/>
                <a:gd name="connsiteX171" fmla="*/ 179576 w 214879"/>
                <a:gd name="connsiteY171" fmla="*/ 113285 h 214935"/>
                <a:gd name="connsiteX172" fmla="*/ 186558 w 214879"/>
                <a:gd name="connsiteY172" fmla="*/ 112490 h 214935"/>
                <a:gd name="connsiteX173" fmla="*/ 188033 w 214879"/>
                <a:gd name="connsiteY173" fmla="*/ 111185 h 214935"/>
                <a:gd name="connsiteX174" fmla="*/ 188033 w 214879"/>
                <a:gd name="connsiteY174" fmla="*/ 103807 h 214935"/>
                <a:gd name="connsiteX175" fmla="*/ 186444 w 214879"/>
                <a:gd name="connsiteY175" fmla="*/ 102445 h 214935"/>
                <a:gd name="connsiteX176" fmla="*/ 181563 w 214879"/>
                <a:gd name="connsiteY176" fmla="*/ 102104 h 214935"/>
                <a:gd name="connsiteX177" fmla="*/ 177987 w 214879"/>
                <a:gd name="connsiteY177" fmla="*/ 98131 h 214935"/>
                <a:gd name="connsiteX178" fmla="*/ 177647 w 214879"/>
                <a:gd name="connsiteY178" fmla="*/ 96201 h 214935"/>
                <a:gd name="connsiteX179" fmla="*/ 178498 w 214879"/>
                <a:gd name="connsiteY179" fmla="*/ 94499 h 214935"/>
                <a:gd name="connsiteX180" fmla="*/ 185309 w 214879"/>
                <a:gd name="connsiteY180" fmla="*/ 91831 h 214935"/>
                <a:gd name="connsiteX181" fmla="*/ 186274 w 214879"/>
                <a:gd name="connsiteY181" fmla="*/ 90412 h 214935"/>
                <a:gd name="connsiteX182" fmla="*/ 184231 w 214879"/>
                <a:gd name="connsiteY182" fmla="*/ 82864 h 214935"/>
                <a:gd name="connsiteX183" fmla="*/ 182585 w 214879"/>
                <a:gd name="connsiteY183" fmla="*/ 82126 h 214935"/>
                <a:gd name="connsiteX184" fmla="*/ 175377 w 214879"/>
                <a:gd name="connsiteY184" fmla="*/ 83204 h 214935"/>
                <a:gd name="connsiteX185" fmla="*/ 173844 w 214879"/>
                <a:gd name="connsiteY185" fmla="*/ 82239 h 214935"/>
                <a:gd name="connsiteX186" fmla="*/ 172255 w 214879"/>
                <a:gd name="connsiteY186" fmla="*/ 78437 h 214935"/>
                <a:gd name="connsiteX187" fmla="*/ 172709 w 214879"/>
                <a:gd name="connsiteY187" fmla="*/ 76564 h 214935"/>
                <a:gd name="connsiteX188" fmla="*/ 178555 w 214879"/>
                <a:gd name="connsiteY188" fmla="*/ 72193 h 214935"/>
                <a:gd name="connsiteX189" fmla="*/ 179122 w 214879"/>
                <a:gd name="connsiteY189" fmla="*/ 70604 h 214935"/>
                <a:gd name="connsiteX190" fmla="*/ 175150 w 214879"/>
                <a:gd name="connsiteY190" fmla="*/ 63737 h 214935"/>
                <a:gd name="connsiteX191" fmla="*/ 173617 w 214879"/>
                <a:gd name="connsiteY191" fmla="*/ 63453 h 214935"/>
                <a:gd name="connsiteX192" fmla="*/ 168566 w 214879"/>
                <a:gd name="connsiteY192" fmla="*/ 65894 h 214935"/>
                <a:gd name="connsiteX193" fmla="*/ 163912 w 214879"/>
                <a:gd name="connsiteY193" fmla="*/ 64361 h 214935"/>
                <a:gd name="connsiteX194" fmla="*/ 162493 w 214879"/>
                <a:gd name="connsiteY194" fmla="*/ 62602 h 214935"/>
                <a:gd name="connsiteX195" fmla="*/ 162436 w 214879"/>
                <a:gd name="connsiteY195" fmla="*/ 60729 h 214935"/>
                <a:gd name="connsiteX196" fmla="*/ 167033 w 214879"/>
                <a:gd name="connsiteY196" fmla="*/ 54996 h 214935"/>
                <a:gd name="connsiteX197" fmla="*/ 167147 w 214879"/>
                <a:gd name="connsiteY197" fmla="*/ 53237 h 214935"/>
                <a:gd name="connsiteX198" fmla="*/ 161755 w 214879"/>
                <a:gd name="connsiteY198" fmla="*/ 47788 h 214935"/>
                <a:gd name="connsiteX199" fmla="*/ 159769 w 214879"/>
                <a:gd name="connsiteY199" fmla="*/ 47959 h 214935"/>
                <a:gd name="connsiteX200" fmla="*/ 156079 w 214879"/>
                <a:gd name="connsiteY200" fmla="*/ 51194 h 214935"/>
                <a:gd name="connsiteX201" fmla="*/ 150631 w 214879"/>
                <a:gd name="connsiteY201" fmla="*/ 50967 h 214935"/>
                <a:gd name="connsiteX202" fmla="*/ 149042 w 214879"/>
                <a:gd name="connsiteY202" fmla="*/ 49775 h 214935"/>
                <a:gd name="connsiteX203" fmla="*/ 148474 w 214879"/>
                <a:gd name="connsiteY203" fmla="*/ 47959 h 214935"/>
                <a:gd name="connsiteX204" fmla="*/ 151482 w 214879"/>
                <a:gd name="connsiteY204" fmla="*/ 41148 h 214935"/>
                <a:gd name="connsiteX205" fmla="*/ 151142 w 214879"/>
                <a:gd name="connsiteY205" fmla="*/ 39615 h 214935"/>
                <a:gd name="connsiteX206" fmla="*/ 144388 w 214879"/>
                <a:gd name="connsiteY206" fmla="*/ 35699 h 214935"/>
                <a:gd name="connsiteX207" fmla="*/ 142628 w 214879"/>
                <a:gd name="connsiteY207" fmla="*/ 36210 h 214935"/>
                <a:gd name="connsiteX208" fmla="*/ 138258 w 214879"/>
                <a:gd name="connsiteY208" fmla="*/ 42113 h 214935"/>
                <a:gd name="connsiteX209" fmla="*/ 136272 w 214879"/>
                <a:gd name="connsiteY209" fmla="*/ 42510 h 214935"/>
                <a:gd name="connsiteX210" fmla="*/ 132752 w 214879"/>
                <a:gd name="connsiteY210" fmla="*/ 41034 h 214935"/>
                <a:gd name="connsiteX211" fmla="*/ 131618 w 214879"/>
                <a:gd name="connsiteY211" fmla="*/ 39332 h 214935"/>
                <a:gd name="connsiteX212" fmla="*/ 132696 w 214879"/>
                <a:gd name="connsiteY212" fmla="*/ 32237 h 214935"/>
                <a:gd name="connsiteX213" fmla="*/ 131958 w 214879"/>
                <a:gd name="connsiteY213" fmla="*/ 30591 h 214935"/>
                <a:gd name="connsiteX214" fmla="*/ 124410 w 214879"/>
                <a:gd name="connsiteY214" fmla="*/ 28548 h 214935"/>
                <a:gd name="connsiteX215" fmla="*/ 122991 w 214879"/>
                <a:gd name="connsiteY215" fmla="*/ 29513 h 214935"/>
                <a:gd name="connsiteX216" fmla="*/ 120266 w 214879"/>
                <a:gd name="connsiteY216" fmla="*/ 36437 h 214935"/>
                <a:gd name="connsiteX217" fmla="*/ 118791 w 214879"/>
                <a:gd name="connsiteY217" fmla="*/ 37232 h 214935"/>
                <a:gd name="connsiteX218" fmla="*/ 114704 w 214879"/>
                <a:gd name="connsiteY218" fmla="*/ 36721 h 214935"/>
                <a:gd name="connsiteX219" fmla="*/ 113115 w 214879"/>
                <a:gd name="connsiteY219" fmla="*/ 35245 h 214935"/>
                <a:gd name="connsiteX220" fmla="*/ 112321 w 214879"/>
                <a:gd name="connsiteY220" fmla="*/ 28378 h 214935"/>
                <a:gd name="connsiteX221" fmla="*/ 110958 w 214879"/>
                <a:gd name="connsiteY221" fmla="*/ 26789 h 214935"/>
                <a:gd name="connsiteX222" fmla="*/ 103580 w 214879"/>
                <a:gd name="connsiteY222" fmla="*/ 26789 h 214935"/>
                <a:gd name="connsiteX223" fmla="*/ 102275 w 214879"/>
                <a:gd name="connsiteY223" fmla="*/ 28264 h 214935"/>
                <a:gd name="connsiteX224" fmla="*/ 101480 w 214879"/>
                <a:gd name="connsiteY224" fmla="*/ 35245 h 214935"/>
                <a:gd name="connsiteX225" fmla="*/ 100005 w 214879"/>
                <a:gd name="connsiteY225" fmla="*/ 36664 h 214935"/>
                <a:gd name="connsiteX226" fmla="*/ 95918 w 214879"/>
                <a:gd name="connsiteY226" fmla="*/ 37175 h 214935"/>
                <a:gd name="connsiteX227" fmla="*/ 94329 w 214879"/>
                <a:gd name="connsiteY227" fmla="*/ 36324 h 214935"/>
                <a:gd name="connsiteX228" fmla="*/ 91661 w 214879"/>
                <a:gd name="connsiteY228" fmla="*/ 29513 h 214935"/>
                <a:gd name="connsiteX229" fmla="*/ 90186 w 214879"/>
                <a:gd name="connsiteY229" fmla="*/ 28491 h 214935"/>
                <a:gd name="connsiteX230" fmla="*/ 82921 w 214879"/>
                <a:gd name="connsiteY230" fmla="*/ 30421 h 214935"/>
                <a:gd name="connsiteX231" fmla="*/ 65152 w 214879"/>
                <a:gd name="connsiteY231" fmla="*/ 8479 h 214935"/>
                <a:gd name="connsiteX232" fmla="*/ 107439 w 214879"/>
                <a:gd name="connsiteY232" fmla="*/ 0 h 214935"/>
                <a:gd name="connsiteX233" fmla="*/ 214879 w 214879"/>
                <a:gd name="connsiteY233" fmla="*/ 107382 h 214935"/>
                <a:gd name="connsiteX234" fmla="*/ 107496 w 214879"/>
                <a:gd name="connsiteY234" fmla="*/ 214935 h 214935"/>
                <a:gd name="connsiteX235" fmla="*/ 0 w 214879"/>
                <a:gd name="connsiteY235" fmla="*/ 107496 h 214935"/>
                <a:gd name="connsiteX236" fmla="*/ 65152 w 214879"/>
                <a:gd name="connsiteY236" fmla="*/ 8479 h 2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214879" h="214935">
                  <a:moveTo>
                    <a:pt x="137221" y="112773"/>
                  </a:moveTo>
                  <a:lnTo>
                    <a:pt x="160794" y="112773"/>
                  </a:lnTo>
                  <a:lnTo>
                    <a:pt x="159183" y="123432"/>
                  </a:lnTo>
                  <a:cubicBezTo>
                    <a:pt x="154418" y="138750"/>
                    <a:pt x="143059" y="151165"/>
                    <a:pt x="128427" y="157354"/>
                  </a:cubicBezTo>
                  <a:lnTo>
                    <a:pt x="112774" y="160514"/>
                  </a:lnTo>
                  <a:lnTo>
                    <a:pt x="112774" y="137790"/>
                  </a:lnTo>
                  <a:lnTo>
                    <a:pt x="119582" y="136415"/>
                  </a:lnTo>
                  <a:cubicBezTo>
                    <a:pt x="125258" y="134014"/>
                    <a:pt x="130089" y="130003"/>
                    <a:pt x="133500" y="124954"/>
                  </a:cubicBezTo>
                  <a:close/>
                  <a:moveTo>
                    <a:pt x="53741" y="112772"/>
                  </a:moveTo>
                  <a:lnTo>
                    <a:pt x="77315" y="112772"/>
                  </a:lnTo>
                  <a:lnTo>
                    <a:pt x="81036" y="124954"/>
                  </a:lnTo>
                  <a:cubicBezTo>
                    <a:pt x="84447" y="130003"/>
                    <a:pt x="89277" y="134014"/>
                    <a:pt x="94954" y="136415"/>
                  </a:cubicBezTo>
                  <a:lnTo>
                    <a:pt x="101762" y="137790"/>
                  </a:lnTo>
                  <a:lnTo>
                    <a:pt x="101762" y="160514"/>
                  </a:lnTo>
                  <a:lnTo>
                    <a:pt x="86109" y="157354"/>
                  </a:lnTo>
                  <a:cubicBezTo>
                    <a:pt x="71477" y="151165"/>
                    <a:pt x="60118" y="138751"/>
                    <a:pt x="55353" y="123432"/>
                  </a:cubicBezTo>
                  <a:close/>
                  <a:moveTo>
                    <a:pt x="107269" y="89452"/>
                  </a:moveTo>
                  <a:cubicBezTo>
                    <a:pt x="117109" y="89452"/>
                    <a:pt x="125086" y="97429"/>
                    <a:pt x="125086" y="107269"/>
                  </a:cubicBezTo>
                  <a:cubicBezTo>
                    <a:pt x="125086" y="117109"/>
                    <a:pt x="117109" y="125086"/>
                    <a:pt x="107269" y="125086"/>
                  </a:cubicBezTo>
                  <a:cubicBezTo>
                    <a:pt x="97429" y="125086"/>
                    <a:pt x="89452" y="117109"/>
                    <a:pt x="89452" y="107269"/>
                  </a:cubicBezTo>
                  <a:cubicBezTo>
                    <a:pt x="89452" y="97429"/>
                    <a:pt x="97429" y="89452"/>
                    <a:pt x="107269" y="89452"/>
                  </a:cubicBezTo>
                  <a:close/>
                  <a:moveTo>
                    <a:pt x="112773" y="54019"/>
                  </a:moveTo>
                  <a:lnTo>
                    <a:pt x="128426" y="57180"/>
                  </a:lnTo>
                  <a:cubicBezTo>
                    <a:pt x="143059" y="63369"/>
                    <a:pt x="154418" y="75783"/>
                    <a:pt x="159183" y="91102"/>
                  </a:cubicBezTo>
                  <a:lnTo>
                    <a:pt x="160794" y="101761"/>
                  </a:lnTo>
                  <a:lnTo>
                    <a:pt x="137220" y="101761"/>
                  </a:lnTo>
                  <a:lnTo>
                    <a:pt x="133500" y="89580"/>
                  </a:lnTo>
                  <a:cubicBezTo>
                    <a:pt x="130089" y="84531"/>
                    <a:pt x="125258" y="80519"/>
                    <a:pt x="119581" y="78118"/>
                  </a:cubicBezTo>
                  <a:lnTo>
                    <a:pt x="112773" y="76744"/>
                  </a:lnTo>
                  <a:close/>
                  <a:moveTo>
                    <a:pt x="86109" y="57180"/>
                  </a:moveTo>
                  <a:lnTo>
                    <a:pt x="101762" y="54019"/>
                  </a:lnTo>
                  <a:lnTo>
                    <a:pt x="101762" y="76744"/>
                  </a:lnTo>
                  <a:lnTo>
                    <a:pt x="94954" y="78118"/>
                  </a:lnTo>
                  <a:cubicBezTo>
                    <a:pt x="89277" y="80519"/>
                    <a:pt x="84447" y="84531"/>
                    <a:pt x="81036" y="89580"/>
                  </a:cubicBezTo>
                  <a:lnTo>
                    <a:pt x="77315" y="101761"/>
                  </a:lnTo>
                  <a:lnTo>
                    <a:pt x="53741" y="101761"/>
                  </a:lnTo>
                  <a:lnTo>
                    <a:pt x="55353" y="91102"/>
                  </a:lnTo>
                  <a:cubicBezTo>
                    <a:pt x="60118" y="75783"/>
                    <a:pt x="71476" y="63369"/>
                    <a:pt x="86109" y="57180"/>
                  </a:cubicBezTo>
                  <a:close/>
                  <a:moveTo>
                    <a:pt x="82921" y="30421"/>
                  </a:moveTo>
                  <a:cubicBezTo>
                    <a:pt x="81842" y="30762"/>
                    <a:pt x="81502" y="31159"/>
                    <a:pt x="82013" y="32237"/>
                  </a:cubicBezTo>
                  <a:cubicBezTo>
                    <a:pt x="82694" y="33883"/>
                    <a:pt x="83034" y="35586"/>
                    <a:pt x="83035" y="37345"/>
                  </a:cubicBezTo>
                  <a:cubicBezTo>
                    <a:pt x="83034" y="40467"/>
                    <a:pt x="83091" y="40467"/>
                    <a:pt x="80140" y="41659"/>
                  </a:cubicBezTo>
                  <a:cubicBezTo>
                    <a:pt x="79516" y="41886"/>
                    <a:pt x="78891" y="42169"/>
                    <a:pt x="78324" y="42453"/>
                  </a:cubicBezTo>
                  <a:cubicBezTo>
                    <a:pt x="77586" y="42851"/>
                    <a:pt x="77018" y="42737"/>
                    <a:pt x="76451" y="42113"/>
                  </a:cubicBezTo>
                  <a:cubicBezTo>
                    <a:pt x="74748" y="40240"/>
                    <a:pt x="72875" y="38537"/>
                    <a:pt x="72023" y="36097"/>
                  </a:cubicBezTo>
                  <a:cubicBezTo>
                    <a:pt x="71740" y="35302"/>
                    <a:pt x="71343" y="35132"/>
                    <a:pt x="70548" y="35529"/>
                  </a:cubicBezTo>
                  <a:cubicBezTo>
                    <a:pt x="68164" y="36778"/>
                    <a:pt x="65837" y="38140"/>
                    <a:pt x="63567" y="39559"/>
                  </a:cubicBezTo>
                  <a:cubicBezTo>
                    <a:pt x="62886" y="39956"/>
                    <a:pt x="62716" y="40353"/>
                    <a:pt x="63226" y="40978"/>
                  </a:cubicBezTo>
                  <a:cubicBezTo>
                    <a:pt x="64986" y="42964"/>
                    <a:pt x="65554" y="45461"/>
                    <a:pt x="66291" y="47902"/>
                  </a:cubicBezTo>
                  <a:cubicBezTo>
                    <a:pt x="66518" y="48640"/>
                    <a:pt x="66462" y="49150"/>
                    <a:pt x="65781" y="49605"/>
                  </a:cubicBezTo>
                  <a:cubicBezTo>
                    <a:pt x="64646" y="50399"/>
                    <a:pt x="63510" y="51307"/>
                    <a:pt x="62432" y="52215"/>
                  </a:cubicBezTo>
                  <a:cubicBezTo>
                    <a:pt x="61751" y="52783"/>
                    <a:pt x="61240" y="52669"/>
                    <a:pt x="60559" y="52215"/>
                  </a:cubicBezTo>
                  <a:cubicBezTo>
                    <a:pt x="58516" y="50853"/>
                    <a:pt x="56302" y="49718"/>
                    <a:pt x="54827" y="47618"/>
                  </a:cubicBezTo>
                  <a:cubicBezTo>
                    <a:pt x="54373" y="46937"/>
                    <a:pt x="53805" y="46880"/>
                    <a:pt x="53180" y="47448"/>
                  </a:cubicBezTo>
                  <a:cubicBezTo>
                    <a:pt x="51251" y="49207"/>
                    <a:pt x="49378" y="51137"/>
                    <a:pt x="47562" y="53067"/>
                  </a:cubicBezTo>
                  <a:cubicBezTo>
                    <a:pt x="46994" y="53691"/>
                    <a:pt x="46937" y="54259"/>
                    <a:pt x="47675" y="54713"/>
                  </a:cubicBezTo>
                  <a:cubicBezTo>
                    <a:pt x="49832" y="56188"/>
                    <a:pt x="50910" y="58459"/>
                    <a:pt x="52329" y="60502"/>
                  </a:cubicBezTo>
                  <a:cubicBezTo>
                    <a:pt x="52783" y="61126"/>
                    <a:pt x="52783" y="61694"/>
                    <a:pt x="52273" y="62261"/>
                  </a:cubicBezTo>
                  <a:cubicBezTo>
                    <a:pt x="51364" y="63396"/>
                    <a:pt x="50456" y="64588"/>
                    <a:pt x="49605" y="65723"/>
                  </a:cubicBezTo>
                  <a:cubicBezTo>
                    <a:pt x="49208" y="66234"/>
                    <a:pt x="48810" y="66404"/>
                    <a:pt x="48129" y="66177"/>
                  </a:cubicBezTo>
                  <a:cubicBezTo>
                    <a:pt x="45632" y="65383"/>
                    <a:pt x="43078" y="64815"/>
                    <a:pt x="41035" y="63056"/>
                  </a:cubicBezTo>
                  <a:cubicBezTo>
                    <a:pt x="40467" y="62545"/>
                    <a:pt x="40013" y="62545"/>
                    <a:pt x="39616" y="63283"/>
                  </a:cubicBezTo>
                  <a:cubicBezTo>
                    <a:pt x="38197" y="65610"/>
                    <a:pt x="36778" y="67880"/>
                    <a:pt x="35586" y="70264"/>
                  </a:cubicBezTo>
                  <a:cubicBezTo>
                    <a:pt x="35189" y="71058"/>
                    <a:pt x="35302" y="71512"/>
                    <a:pt x="36097" y="71796"/>
                  </a:cubicBezTo>
                  <a:cubicBezTo>
                    <a:pt x="38084" y="72534"/>
                    <a:pt x="39672" y="73953"/>
                    <a:pt x="41149" y="75372"/>
                  </a:cubicBezTo>
                  <a:cubicBezTo>
                    <a:pt x="43135" y="77245"/>
                    <a:pt x="43021" y="76791"/>
                    <a:pt x="41886" y="79288"/>
                  </a:cubicBezTo>
                  <a:cubicBezTo>
                    <a:pt x="41546" y="80083"/>
                    <a:pt x="41205" y="80877"/>
                    <a:pt x="40921" y="81672"/>
                  </a:cubicBezTo>
                  <a:cubicBezTo>
                    <a:pt x="40637" y="82580"/>
                    <a:pt x="40070" y="82864"/>
                    <a:pt x="39105" y="82864"/>
                  </a:cubicBezTo>
                  <a:cubicBezTo>
                    <a:pt x="36665" y="82807"/>
                    <a:pt x="34281" y="82864"/>
                    <a:pt x="32010" y="81785"/>
                  </a:cubicBezTo>
                  <a:cubicBezTo>
                    <a:pt x="31103" y="81331"/>
                    <a:pt x="30705" y="81672"/>
                    <a:pt x="30422" y="82637"/>
                  </a:cubicBezTo>
                  <a:cubicBezTo>
                    <a:pt x="29684" y="85077"/>
                    <a:pt x="29060" y="87574"/>
                    <a:pt x="28435" y="90015"/>
                  </a:cubicBezTo>
                  <a:cubicBezTo>
                    <a:pt x="28208" y="91037"/>
                    <a:pt x="28492" y="91434"/>
                    <a:pt x="29457" y="91491"/>
                  </a:cubicBezTo>
                  <a:cubicBezTo>
                    <a:pt x="32011" y="91718"/>
                    <a:pt x="34168" y="93136"/>
                    <a:pt x="36381" y="94272"/>
                  </a:cubicBezTo>
                  <a:cubicBezTo>
                    <a:pt x="36949" y="94555"/>
                    <a:pt x="37232" y="94953"/>
                    <a:pt x="37119" y="95634"/>
                  </a:cubicBezTo>
                  <a:cubicBezTo>
                    <a:pt x="36892" y="96996"/>
                    <a:pt x="36721" y="98358"/>
                    <a:pt x="36608" y="99720"/>
                  </a:cubicBezTo>
                  <a:cubicBezTo>
                    <a:pt x="36495" y="100685"/>
                    <a:pt x="36097" y="101196"/>
                    <a:pt x="35075" y="101423"/>
                  </a:cubicBezTo>
                  <a:cubicBezTo>
                    <a:pt x="32805" y="101820"/>
                    <a:pt x="30592" y="102615"/>
                    <a:pt x="28208" y="102217"/>
                  </a:cubicBezTo>
                  <a:cubicBezTo>
                    <a:pt x="27073" y="101990"/>
                    <a:pt x="26732" y="102558"/>
                    <a:pt x="26676" y="103636"/>
                  </a:cubicBezTo>
                  <a:cubicBezTo>
                    <a:pt x="26562" y="106020"/>
                    <a:pt x="26562" y="108347"/>
                    <a:pt x="26676" y="110731"/>
                  </a:cubicBezTo>
                  <a:cubicBezTo>
                    <a:pt x="26732" y="111980"/>
                    <a:pt x="27187" y="112490"/>
                    <a:pt x="28378" y="112263"/>
                  </a:cubicBezTo>
                  <a:cubicBezTo>
                    <a:pt x="30819" y="111809"/>
                    <a:pt x="33032" y="112717"/>
                    <a:pt x="35359" y="113115"/>
                  </a:cubicBezTo>
                  <a:cubicBezTo>
                    <a:pt x="36041" y="113228"/>
                    <a:pt x="36438" y="113625"/>
                    <a:pt x="36494" y="114363"/>
                  </a:cubicBezTo>
                  <a:cubicBezTo>
                    <a:pt x="36665" y="115782"/>
                    <a:pt x="36778" y="117201"/>
                    <a:pt x="37062" y="118563"/>
                  </a:cubicBezTo>
                  <a:cubicBezTo>
                    <a:pt x="37232" y="119415"/>
                    <a:pt x="36949" y="119869"/>
                    <a:pt x="36210" y="120266"/>
                  </a:cubicBezTo>
                  <a:cubicBezTo>
                    <a:pt x="33997" y="121401"/>
                    <a:pt x="31840" y="122706"/>
                    <a:pt x="29230" y="122933"/>
                  </a:cubicBezTo>
                  <a:cubicBezTo>
                    <a:pt x="28378" y="122990"/>
                    <a:pt x="28151" y="123444"/>
                    <a:pt x="28378" y="124296"/>
                  </a:cubicBezTo>
                  <a:cubicBezTo>
                    <a:pt x="29003" y="126850"/>
                    <a:pt x="29627" y="129347"/>
                    <a:pt x="30422" y="131844"/>
                  </a:cubicBezTo>
                  <a:cubicBezTo>
                    <a:pt x="30705" y="132866"/>
                    <a:pt x="31159" y="133036"/>
                    <a:pt x="32067" y="132639"/>
                  </a:cubicBezTo>
                  <a:cubicBezTo>
                    <a:pt x="33940" y="131788"/>
                    <a:pt x="35983" y="131560"/>
                    <a:pt x="38027" y="131560"/>
                  </a:cubicBezTo>
                  <a:cubicBezTo>
                    <a:pt x="40865" y="131560"/>
                    <a:pt x="40297" y="131277"/>
                    <a:pt x="41319" y="133831"/>
                  </a:cubicBezTo>
                  <a:cubicBezTo>
                    <a:pt x="41603" y="134568"/>
                    <a:pt x="41886" y="135363"/>
                    <a:pt x="42283" y="136044"/>
                  </a:cubicBezTo>
                  <a:cubicBezTo>
                    <a:pt x="42794" y="137009"/>
                    <a:pt x="42567" y="137690"/>
                    <a:pt x="41773" y="138371"/>
                  </a:cubicBezTo>
                  <a:cubicBezTo>
                    <a:pt x="39956" y="139960"/>
                    <a:pt x="38311" y="141720"/>
                    <a:pt x="35984" y="142628"/>
                  </a:cubicBezTo>
                  <a:cubicBezTo>
                    <a:pt x="35132" y="142912"/>
                    <a:pt x="35132" y="143422"/>
                    <a:pt x="35473" y="144160"/>
                  </a:cubicBezTo>
                  <a:cubicBezTo>
                    <a:pt x="36721" y="146544"/>
                    <a:pt x="38084" y="148871"/>
                    <a:pt x="39503" y="151141"/>
                  </a:cubicBezTo>
                  <a:cubicBezTo>
                    <a:pt x="39900" y="151766"/>
                    <a:pt x="40240" y="151879"/>
                    <a:pt x="40808" y="151425"/>
                  </a:cubicBezTo>
                  <a:cubicBezTo>
                    <a:pt x="42794" y="149722"/>
                    <a:pt x="45348" y="149155"/>
                    <a:pt x="47732" y="148360"/>
                  </a:cubicBezTo>
                  <a:cubicBezTo>
                    <a:pt x="48527" y="148076"/>
                    <a:pt x="49038" y="148190"/>
                    <a:pt x="49548" y="148928"/>
                  </a:cubicBezTo>
                  <a:cubicBezTo>
                    <a:pt x="50343" y="150120"/>
                    <a:pt x="51251" y="151198"/>
                    <a:pt x="52159" y="152276"/>
                  </a:cubicBezTo>
                  <a:cubicBezTo>
                    <a:pt x="52613" y="152844"/>
                    <a:pt x="52670" y="153298"/>
                    <a:pt x="52273" y="153922"/>
                  </a:cubicBezTo>
                  <a:cubicBezTo>
                    <a:pt x="50853" y="155966"/>
                    <a:pt x="49775" y="158293"/>
                    <a:pt x="47618" y="159768"/>
                  </a:cubicBezTo>
                  <a:cubicBezTo>
                    <a:pt x="46881" y="160279"/>
                    <a:pt x="46824" y="160790"/>
                    <a:pt x="47505" y="161527"/>
                  </a:cubicBezTo>
                  <a:cubicBezTo>
                    <a:pt x="49265" y="163457"/>
                    <a:pt x="51081" y="165274"/>
                    <a:pt x="53010" y="167033"/>
                  </a:cubicBezTo>
                  <a:cubicBezTo>
                    <a:pt x="53691" y="167657"/>
                    <a:pt x="54259" y="167657"/>
                    <a:pt x="54770" y="166919"/>
                  </a:cubicBezTo>
                  <a:cubicBezTo>
                    <a:pt x="56189" y="164819"/>
                    <a:pt x="58459" y="163741"/>
                    <a:pt x="60502" y="162322"/>
                  </a:cubicBezTo>
                  <a:cubicBezTo>
                    <a:pt x="61184" y="161868"/>
                    <a:pt x="61751" y="161868"/>
                    <a:pt x="62375" y="162379"/>
                  </a:cubicBezTo>
                  <a:cubicBezTo>
                    <a:pt x="63453" y="163230"/>
                    <a:pt x="64532" y="164081"/>
                    <a:pt x="65610" y="164876"/>
                  </a:cubicBezTo>
                  <a:cubicBezTo>
                    <a:pt x="66291" y="165387"/>
                    <a:pt x="66461" y="165898"/>
                    <a:pt x="66178" y="166693"/>
                  </a:cubicBezTo>
                  <a:cubicBezTo>
                    <a:pt x="65440" y="169076"/>
                    <a:pt x="64816" y="171517"/>
                    <a:pt x="63170" y="173503"/>
                  </a:cubicBezTo>
                  <a:cubicBezTo>
                    <a:pt x="62602" y="174127"/>
                    <a:pt x="62659" y="174581"/>
                    <a:pt x="63453" y="175035"/>
                  </a:cubicBezTo>
                  <a:cubicBezTo>
                    <a:pt x="65724" y="176398"/>
                    <a:pt x="67994" y="177760"/>
                    <a:pt x="70321" y="179008"/>
                  </a:cubicBezTo>
                  <a:cubicBezTo>
                    <a:pt x="71172" y="179462"/>
                    <a:pt x="71627" y="179292"/>
                    <a:pt x="71910" y="178441"/>
                  </a:cubicBezTo>
                  <a:cubicBezTo>
                    <a:pt x="72818" y="176057"/>
                    <a:pt x="74634" y="174411"/>
                    <a:pt x="76280" y="172538"/>
                  </a:cubicBezTo>
                  <a:cubicBezTo>
                    <a:pt x="76905" y="171857"/>
                    <a:pt x="77472" y="171800"/>
                    <a:pt x="78267" y="172141"/>
                  </a:cubicBezTo>
                  <a:cubicBezTo>
                    <a:pt x="79402" y="172708"/>
                    <a:pt x="80594" y="173163"/>
                    <a:pt x="81786" y="173617"/>
                  </a:cubicBezTo>
                  <a:cubicBezTo>
                    <a:pt x="82637" y="173900"/>
                    <a:pt x="82921" y="174411"/>
                    <a:pt x="82921" y="175319"/>
                  </a:cubicBezTo>
                  <a:cubicBezTo>
                    <a:pt x="82864" y="177760"/>
                    <a:pt x="82921" y="180144"/>
                    <a:pt x="81842" y="182414"/>
                  </a:cubicBezTo>
                  <a:cubicBezTo>
                    <a:pt x="81388" y="183379"/>
                    <a:pt x="81729" y="183833"/>
                    <a:pt x="82750" y="184117"/>
                  </a:cubicBezTo>
                  <a:cubicBezTo>
                    <a:pt x="85134" y="184854"/>
                    <a:pt x="87575" y="185479"/>
                    <a:pt x="90015" y="186046"/>
                  </a:cubicBezTo>
                  <a:cubicBezTo>
                    <a:pt x="90980" y="186273"/>
                    <a:pt x="91491" y="186160"/>
                    <a:pt x="91548" y="185081"/>
                  </a:cubicBezTo>
                  <a:cubicBezTo>
                    <a:pt x="91775" y="182527"/>
                    <a:pt x="93137" y="180370"/>
                    <a:pt x="94272" y="178157"/>
                  </a:cubicBezTo>
                  <a:cubicBezTo>
                    <a:pt x="94556" y="177590"/>
                    <a:pt x="94896" y="177249"/>
                    <a:pt x="95578" y="177363"/>
                  </a:cubicBezTo>
                  <a:cubicBezTo>
                    <a:pt x="96996" y="177589"/>
                    <a:pt x="98472" y="177760"/>
                    <a:pt x="99947" y="177930"/>
                  </a:cubicBezTo>
                  <a:cubicBezTo>
                    <a:pt x="100856" y="178044"/>
                    <a:pt x="101253" y="178498"/>
                    <a:pt x="101423" y="179349"/>
                  </a:cubicBezTo>
                  <a:cubicBezTo>
                    <a:pt x="101821" y="181619"/>
                    <a:pt x="102672" y="183833"/>
                    <a:pt x="102218" y="186217"/>
                  </a:cubicBezTo>
                  <a:cubicBezTo>
                    <a:pt x="101991" y="187408"/>
                    <a:pt x="102558" y="187749"/>
                    <a:pt x="103693" y="187806"/>
                  </a:cubicBezTo>
                  <a:cubicBezTo>
                    <a:pt x="106077" y="187919"/>
                    <a:pt x="108404" y="187919"/>
                    <a:pt x="110788" y="187806"/>
                  </a:cubicBezTo>
                  <a:cubicBezTo>
                    <a:pt x="111980" y="187749"/>
                    <a:pt x="112434" y="187295"/>
                    <a:pt x="112263" y="186160"/>
                  </a:cubicBezTo>
                  <a:cubicBezTo>
                    <a:pt x="111810" y="183719"/>
                    <a:pt x="112661" y="181506"/>
                    <a:pt x="113115" y="179179"/>
                  </a:cubicBezTo>
                  <a:cubicBezTo>
                    <a:pt x="113228" y="178384"/>
                    <a:pt x="113683" y="178044"/>
                    <a:pt x="114421" y="177930"/>
                  </a:cubicBezTo>
                  <a:cubicBezTo>
                    <a:pt x="115839" y="177760"/>
                    <a:pt x="117258" y="177646"/>
                    <a:pt x="118621" y="177363"/>
                  </a:cubicBezTo>
                  <a:cubicBezTo>
                    <a:pt x="119415" y="177249"/>
                    <a:pt x="119869" y="177476"/>
                    <a:pt x="120210" y="178157"/>
                  </a:cubicBezTo>
                  <a:cubicBezTo>
                    <a:pt x="121288" y="180371"/>
                    <a:pt x="122650" y="182414"/>
                    <a:pt x="122877" y="184968"/>
                  </a:cubicBezTo>
                  <a:cubicBezTo>
                    <a:pt x="122991" y="185933"/>
                    <a:pt x="123388" y="186216"/>
                    <a:pt x="124353" y="185989"/>
                  </a:cubicBezTo>
                  <a:cubicBezTo>
                    <a:pt x="126794" y="185422"/>
                    <a:pt x="129234" y="184798"/>
                    <a:pt x="131618" y="184060"/>
                  </a:cubicBezTo>
                  <a:cubicBezTo>
                    <a:pt x="132696" y="183719"/>
                    <a:pt x="133037" y="183322"/>
                    <a:pt x="132526" y="182243"/>
                  </a:cubicBezTo>
                  <a:cubicBezTo>
                    <a:pt x="132015" y="180825"/>
                    <a:pt x="131618" y="179008"/>
                    <a:pt x="131788" y="177533"/>
                  </a:cubicBezTo>
                  <a:cubicBezTo>
                    <a:pt x="131788" y="173673"/>
                    <a:pt x="131391" y="174525"/>
                    <a:pt x="134399" y="173219"/>
                  </a:cubicBezTo>
                  <a:cubicBezTo>
                    <a:pt x="135080" y="172936"/>
                    <a:pt x="135818" y="172652"/>
                    <a:pt x="136499" y="172311"/>
                  </a:cubicBezTo>
                  <a:cubicBezTo>
                    <a:pt x="137236" y="171914"/>
                    <a:pt x="137804" y="172028"/>
                    <a:pt x="138372" y="172652"/>
                  </a:cubicBezTo>
                  <a:cubicBezTo>
                    <a:pt x="140017" y="174525"/>
                    <a:pt x="141947" y="176227"/>
                    <a:pt x="142799" y="178668"/>
                  </a:cubicBezTo>
                  <a:cubicBezTo>
                    <a:pt x="143082" y="179463"/>
                    <a:pt x="143480" y="179633"/>
                    <a:pt x="144274" y="179235"/>
                  </a:cubicBezTo>
                  <a:cubicBezTo>
                    <a:pt x="146658" y="177987"/>
                    <a:pt x="148985" y="176625"/>
                    <a:pt x="151255" y="175206"/>
                  </a:cubicBezTo>
                  <a:cubicBezTo>
                    <a:pt x="152107" y="174695"/>
                    <a:pt x="151993" y="174241"/>
                    <a:pt x="151482" y="173673"/>
                  </a:cubicBezTo>
                  <a:cubicBezTo>
                    <a:pt x="149723" y="171687"/>
                    <a:pt x="149212" y="169133"/>
                    <a:pt x="148417" y="166692"/>
                  </a:cubicBezTo>
                  <a:cubicBezTo>
                    <a:pt x="148190" y="166068"/>
                    <a:pt x="148304" y="165614"/>
                    <a:pt x="148872" y="165217"/>
                  </a:cubicBezTo>
                  <a:cubicBezTo>
                    <a:pt x="150063" y="164309"/>
                    <a:pt x="151312" y="163401"/>
                    <a:pt x="152447" y="162436"/>
                  </a:cubicBezTo>
                  <a:cubicBezTo>
                    <a:pt x="153015" y="161982"/>
                    <a:pt x="153525" y="162038"/>
                    <a:pt x="154093" y="162436"/>
                  </a:cubicBezTo>
                  <a:cubicBezTo>
                    <a:pt x="156136" y="163798"/>
                    <a:pt x="158406" y="164876"/>
                    <a:pt x="159825" y="166976"/>
                  </a:cubicBezTo>
                  <a:cubicBezTo>
                    <a:pt x="160336" y="167771"/>
                    <a:pt x="160961" y="167827"/>
                    <a:pt x="161698" y="167146"/>
                  </a:cubicBezTo>
                  <a:cubicBezTo>
                    <a:pt x="163571" y="165387"/>
                    <a:pt x="165388" y="163571"/>
                    <a:pt x="167090" y="161755"/>
                  </a:cubicBezTo>
                  <a:cubicBezTo>
                    <a:pt x="167771" y="161074"/>
                    <a:pt x="167828" y="160449"/>
                    <a:pt x="166977" y="159882"/>
                  </a:cubicBezTo>
                  <a:cubicBezTo>
                    <a:pt x="164820" y="158406"/>
                    <a:pt x="163742" y="156079"/>
                    <a:pt x="162322" y="154036"/>
                  </a:cubicBezTo>
                  <a:cubicBezTo>
                    <a:pt x="161925" y="153468"/>
                    <a:pt x="161925" y="153014"/>
                    <a:pt x="162379" y="152503"/>
                  </a:cubicBezTo>
                  <a:cubicBezTo>
                    <a:pt x="163344" y="151311"/>
                    <a:pt x="164253" y="150120"/>
                    <a:pt x="165161" y="148928"/>
                  </a:cubicBezTo>
                  <a:cubicBezTo>
                    <a:pt x="165615" y="148303"/>
                    <a:pt x="166125" y="148303"/>
                    <a:pt x="166750" y="148474"/>
                  </a:cubicBezTo>
                  <a:cubicBezTo>
                    <a:pt x="169190" y="149268"/>
                    <a:pt x="171688" y="149836"/>
                    <a:pt x="173731" y="151538"/>
                  </a:cubicBezTo>
                  <a:cubicBezTo>
                    <a:pt x="174298" y="152049"/>
                    <a:pt x="174695" y="152049"/>
                    <a:pt x="175150" y="151312"/>
                  </a:cubicBezTo>
                  <a:cubicBezTo>
                    <a:pt x="176568" y="148984"/>
                    <a:pt x="177930" y="146714"/>
                    <a:pt x="179179" y="144330"/>
                  </a:cubicBezTo>
                  <a:cubicBezTo>
                    <a:pt x="179577" y="143536"/>
                    <a:pt x="179406" y="143082"/>
                    <a:pt x="178612" y="142798"/>
                  </a:cubicBezTo>
                  <a:cubicBezTo>
                    <a:pt x="176625" y="142060"/>
                    <a:pt x="175093" y="140642"/>
                    <a:pt x="173560" y="139222"/>
                  </a:cubicBezTo>
                  <a:cubicBezTo>
                    <a:pt x="171631" y="137349"/>
                    <a:pt x="171687" y="137860"/>
                    <a:pt x="172823" y="135306"/>
                  </a:cubicBezTo>
                  <a:cubicBezTo>
                    <a:pt x="173163" y="134512"/>
                    <a:pt x="173503" y="133717"/>
                    <a:pt x="173787" y="132923"/>
                  </a:cubicBezTo>
                  <a:cubicBezTo>
                    <a:pt x="174071" y="132014"/>
                    <a:pt x="174639" y="131730"/>
                    <a:pt x="175604" y="131731"/>
                  </a:cubicBezTo>
                  <a:cubicBezTo>
                    <a:pt x="178044" y="131787"/>
                    <a:pt x="180428" y="131731"/>
                    <a:pt x="182698" y="132809"/>
                  </a:cubicBezTo>
                  <a:cubicBezTo>
                    <a:pt x="183493" y="133149"/>
                    <a:pt x="183947" y="133093"/>
                    <a:pt x="184287" y="132128"/>
                  </a:cubicBezTo>
                  <a:cubicBezTo>
                    <a:pt x="185025" y="129631"/>
                    <a:pt x="185706" y="127133"/>
                    <a:pt x="186274" y="124579"/>
                  </a:cubicBezTo>
                  <a:cubicBezTo>
                    <a:pt x="186501" y="123558"/>
                    <a:pt x="186217" y="123160"/>
                    <a:pt x="185252" y="123104"/>
                  </a:cubicBezTo>
                  <a:cubicBezTo>
                    <a:pt x="182698" y="122877"/>
                    <a:pt x="180541" y="121458"/>
                    <a:pt x="178328" y="120323"/>
                  </a:cubicBezTo>
                  <a:cubicBezTo>
                    <a:pt x="177817" y="120096"/>
                    <a:pt x="177477" y="119755"/>
                    <a:pt x="177590" y="119131"/>
                  </a:cubicBezTo>
                  <a:cubicBezTo>
                    <a:pt x="177817" y="117655"/>
                    <a:pt x="178044" y="116123"/>
                    <a:pt x="178214" y="114647"/>
                  </a:cubicBezTo>
                  <a:cubicBezTo>
                    <a:pt x="178328" y="113796"/>
                    <a:pt x="178782" y="113455"/>
                    <a:pt x="179576" y="113285"/>
                  </a:cubicBezTo>
                  <a:cubicBezTo>
                    <a:pt x="181904" y="112831"/>
                    <a:pt x="184117" y="112036"/>
                    <a:pt x="186558" y="112490"/>
                  </a:cubicBezTo>
                  <a:cubicBezTo>
                    <a:pt x="187522" y="112661"/>
                    <a:pt x="187976" y="112263"/>
                    <a:pt x="188033" y="111185"/>
                  </a:cubicBezTo>
                  <a:cubicBezTo>
                    <a:pt x="188147" y="108744"/>
                    <a:pt x="188203" y="106304"/>
                    <a:pt x="188033" y="103807"/>
                  </a:cubicBezTo>
                  <a:cubicBezTo>
                    <a:pt x="187976" y="102671"/>
                    <a:pt x="187522" y="102274"/>
                    <a:pt x="186444" y="102445"/>
                  </a:cubicBezTo>
                  <a:cubicBezTo>
                    <a:pt x="184798" y="102728"/>
                    <a:pt x="183152" y="102501"/>
                    <a:pt x="181563" y="102104"/>
                  </a:cubicBezTo>
                  <a:cubicBezTo>
                    <a:pt x="178101" y="101196"/>
                    <a:pt x="178328" y="102104"/>
                    <a:pt x="177987" y="98131"/>
                  </a:cubicBezTo>
                  <a:cubicBezTo>
                    <a:pt x="177931" y="97450"/>
                    <a:pt x="177817" y="96826"/>
                    <a:pt x="177647" y="96201"/>
                  </a:cubicBezTo>
                  <a:cubicBezTo>
                    <a:pt x="177420" y="95350"/>
                    <a:pt x="177817" y="94896"/>
                    <a:pt x="178498" y="94499"/>
                  </a:cubicBezTo>
                  <a:cubicBezTo>
                    <a:pt x="180712" y="93420"/>
                    <a:pt x="182812" y="92058"/>
                    <a:pt x="185309" y="91831"/>
                  </a:cubicBezTo>
                  <a:cubicBezTo>
                    <a:pt x="186160" y="91774"/>
                    <a:pt x="186558" y="91377"/>
                    <a:pt x="186274" y="90412"/>
                  </a:cubicBezTo>
                  <a:cubicBezTo>
                    <a:pt x="185649" y="87915"/>
                    <a:pt x="185025" y="85361"/>
                    <a:pt x="184231" y="82864"/>
                  </a:cubicBezTo>
                  <a:cubicBezTo>
                    <a:pt x="183890" y="81842"/>
                    <a:pt x="183436" y="81728"/>
                    <a:pt x="182585" y="82126"/>
                  </a:cubicBezTo>
                  <a:cubicBezTo>
                    <a:pt x="180257" y="83204"/>
                    <a:pt x="177817" y="83147"/>
                    <a:pt x="175377" y="83204"/>
                  </a:cubicBezTo>
                  <a:cubicBezTo>
                    <a:pt x="174639" y="83204"/>
                    <a:pt x="174128" y="82977"/>
                    <a:pt x="173844" y="82239"/>
                  </a:cubicBezTo>
                  <a:cubicBezTo>
                    <a:pt x="173333" y="80934"/>
                    <a:pt x="172823" y="79685"/>
                    <a:pt x="172255" y="78437"/>
                  </a:cubicBezTo>
                  <a:cubicBezTo>
                    <a:pt x="171915" y="77642"/>
                    <a:pt x="172085" y="77131"/>
                    <a:pt x="172709" y="76564"/>
                  </a:cubicBezTo>
                  <a:cubicBezTo>
                    <a:pt x="174525" y="74918"/>
                    <a:pt x="176228" y="73102"/>
                    <a:pt x="178555" y="72193"/>
                  </a:cubicBezTo>
                  <a:cubicBezTo>
                    <a:pt x="179406" y="71853"/>
                    <a:pt x="179576" y="71456"/>
                    <a:pt x="179122" y="70604"/>
                  </a:cubicBezTo>
                  <a:cubicBezTo>
                    <a:pt x="177874" y="68277"/>
                    <a:pt x="176569" y="65950"/>
                    <a:pt x="175150" y="63737"/>
                  </a:cubicBezTo>
                  <a:cubicBezTo>
                    <a:pt x="174639" y="62942"/>
                    <a:pt x="174241" y="62942"/>
                    <a:pt x="173617" y="63453"/>
                  </a:cubicBezTo>
                  <a:cubicBezTo>
                    <a:pt x="172141" y="64645"/>
                    <a:pt x="170382" y="65383"/>
                    <a:pt x="168566" y="65894"/>
                  </a:cubicBezTo>
                  <a:cubicBezTo>
                    <a:pt x="164990" y="66858"/>
                    <a:pt x="166125" y="67199"/>
                    <a:pt x="163912" y="64361"/>
                  </a:cubicBezTo>
                  <a:cubicBezTo>
                    <a:pt x="163458" y="63737"/>
                    <a:pt x="163004" y="63169"/>
                    <a:pt x="162493" y="62602"/>
                  </a:cubicBezTo>
                  <a:cubicBezTo>
                    <a:pt x="161926" y="61977"/>
                    <a:pt x="161925" y="61410"/>
                    <a:pt x="162436" y="60729"/>
                  </a:cubicBezTo>
                  <a:cubicBezTo>
                    <a:pt x="163799" y="58685"/>
                    <a:pt x="164877" y="56472"/>
                    <a:pt x="167033" y="54996"/>
                  </a:cubicBezTo>
                  <a:cubicBezTo>
                    <a:pt x="167771" y="54486"/>
                    <a:pt x="167771" y="53918"/>
                    <a:pt x="167147" y="53237"/>
                  </a:cubicBezTo>
                  <a:cubicBezTo>
                    <a:pt x="165388" y="51364"/>
                    <a:pt x="163571" y="49548"/>
                    <a:pt x="161755" y="47788"/>
                  </a:cubicBezTo>
                  <a:cubicBezTo>
                    <a:pt x="160960" y="47051"/>
                    <a:pt x="160393" y="47107"/>
                    <a:pt x="159769" y="47959"/>
                  </a:cubicBezTo>
                  <a:cubicBezTo>
                    <a:pt x="158804" y="49321"/>
                    <a:pt x="157499" y="50342"/>
                    <a:pt x="156079" y="51194"/>
                  </a:cubicBezTo>
                  <a:cubicBezTo>
                    <a:pt x="153241" y="52953"/>
                    <a:pt x="153241" y="52953"/>
                    <a:pt x="150631" y="50967"/>
                  </a:cubicBezTo>
                  <a:cubicBezTo>
                    <a:pt x="150120" y="50569"/>
                    <a:pt x="149609" y="50115"/>
                    <a:pt x="149042" y="49775"/>
                  </a:cubicBezTo>
                  <a:cubicBezTo>
                    <a:pt x="148304" y="49321"/>
                    <a:pt x="148191" y="48753"/>
                    <a:pt x="148474" y="47959"/>
                  </a:cubicBezTo>
                  <a:cubicBezTo>
                    <a:pt x="149269" y="45575"/>
                    <a:pt x="149779" y="43078"/>
                    <a:pt x="151482" y="41148"/>
                  </a:cubicBezTo>
                  <a:cubicBezTo>
                    <a:pt x="152050" y="40524"/>
                    <a:pt x="151937" y="40069"/>
                    <a:pt x="151142" y="39615"/>
                  </a:cubicBezTo>
                  <a:cubicBezTo>
                    <a:pt x="148928" y="38253"/>
                    <a:pt x="146715" y="36891"/>
                    <a:pt x="144388" y="35699"/>
                  </a:cubicBezTo>
                  <a:cubicBezTo>
                    <a:pt x="143536" y="35245"/>
                    <a:pt x="142969" y="35245"/>
                    <a:pt x="142628" y="36210"/>
                  </a:cubicBezTo>
                  <a:cubicBezTo>
                    <a:pt x="141777" y="38594"/>
                    <a:pt x="139904" y="40240"/>
                    <a:pt x="138258" y="42113"/>
                  </a:cubicBezTo>
                  <a:cubicBezTo>
                    <a:pt x="137633" y="42794"/>
                    <a:pt x="137066" y="42851"/>
                    <a:pt x="136272" y="42510"/>
                  </a:cubicBezTo>
                  <a:cubicBezTo>
                    <a:pt x="135137" y="41942"/>
                    <a:pt x="133945" y="41488"/>
                    <a:pt x="132752" y="41034"/>
                  </a:cubicBezTo>
                  <a:cubicBezTo>
                    <a:pt x="131901" y="40751"/>
                    <a:pt x="131618" y="40183"/>
                    <a:pt x="131618" y="39332"/>
                  </a:cubicBezTo>
                  <a:cubicBezTo>
                    <a:pt x="131675" y="36891"/>
                    <a:pt x="131618" y="34507"/>
                    <a:pt x="132696" y="32237"/>
                  </a:cubicBezTo>
                  <a:cubicBezTo>
                    <a:pt x="133093" y="31386"/>
                    <a:pt x="132980" y="30875"/>
                    <a:pt x="131958" y="30591"/>
                  </a:cubicBezTo>
                  <a:cubicBezTo>
                    <a:pt x="129461" y="29853"/>
                    <a:pt x="126964" y="29172"/>
                    <a:pt x="124410" y="28548"/>
                  </a:cubicBezTo>
                  <a:cubicBezTo>
                    <a:pt x="123445" y="28321"/>
                    <a:pt x="123104" y="28662"/>
                    <a:pt x="122991" y="29513"/>
                  </a:cubicBezTo>
                  <a:cubicBezTo>
                    <a:pt x="122764" y="32067"/>
                    <a:pt x="121345" y="34224"/>
                    <a:pt x="120266" y="36437"/>
                  </a:cubicBezTo>
                  <a:cubicBezTo>
                    <a:pt x="119983" y="37061"/>
                    <a:pt x="119529" y="37345"/>
                    <a:pt x="118791" y="37232"/>
                  </a:cubicBezTo>
                  <a:cubicBezTo>
                    <a:pt x="117428" y="37005"/>
                    <a:pt x="116067" y="36834"/>
                    <a:pt x="114704" y="36721"/>
                  </a:cubicBezTo>
                  <a:cubicBezTo>
                    <a:pt x="113796" y="36607"/>
                    <a:pt x="113285" y="36210"/>
                    <a:pt x="113115" y="35245"/>
                  </a:cubicBezTo>
                  <a:cubicBezTo>
                    <a:pt x="112718" y="32975"/>
                    <a:pt x="111867" y="30761"/>
                    <a:pt x="112321" y="28378"/>
                  </a:cubicBezTo>
                  <a:cubicBezTo>
                    <a:pt x="112491" y="27356"/>
                    <a:pt x="112093" y="26845"/>
                    <a:pt x="110958" y="26789"/>
                  </a:cubicBezTo>
                  <a:cubicBezTo>
                    <a:pt x="108518" y="26675"/>
                    <a:pt x="106077" y="26675"/>
                    <a:pt x="103580" y="26789"/>
                  </a:cubicBezTo>
                  <a:cubicBezTo>
                    <a:pt x="102502" y="26845"/>
                    <a:pt x="102104" y="27299"/>
                    <a:pt x="102275" y="28264"/>
                  </a:cubicBezTo>
                  <a:cubicBezTo>
                    <a:pt x="102729" y="30705"/>
                    <a:pt x="101877" y="32918"/>
                    <a:pt x="101480" y="35245"/>
                  </a:cubicBezTo>
                  <a:cubicBezTo>
                    <a:pt x="101310" y="36153"/>
                    <a:pt x="100856" y="36551"/>
                    <a:pt x="100005" y="36664"/>
                  </a:cubicBezTo>
                  <a:cubicBezTo>
                    <a:pt x="98642" y="36834"/>
                    <a:pt x="97280" y="36948"/>
                    <a:pt x="95918" y="37175"/>
                  </a:cubicBezTo>
                  <a:cubicBezTo>
                    <a:pt x="95123" y="37345"/>
                    <a:pt x="94669" y="37061"/>
                    <a:pt x="94329" y="36324"/>
                  </a:cubicBezTo>
                  <a:cubicBezTo>
                    <a:pt x="93251" y="34110"/>
                    <a:pt x="91888" y="32067"/>
                    <a:pt x="91661" y="29513"/>
                  </a:cubicBezTo>
                  <a:cubicBezTo>
                    <a:pt x="91548" y="28548"/>
                    <a:pt x="91150" y="28264"/>
                    <a:pt x="90186" y="28491"/>
                  </a:cubicBezTo>
                  <a:cubicBezTo>
                    <a:pt x="87745" y="29059"/>
                    <a:pt x="85304" y="29683"/>
                    <a:pt x="82921" y="30421"/>
                  </a:cubicBezTo>
                  <a:close/>
                  <a:moveTo>
                    <a:pt x="65152" y="8479"/>
                  </a:moveTo>
                  <a:cubicBezTo>
                    <a:pt x="78068" y="3022"/>
                    <a:pt x="92343" y="0"/>
                    <a:pt x="107439" y="0"/>
                  </a:cubicBezTo>
                  <a:cubicBezTo>
                    <a:pt x="167090" y="0"/>
                    <a:pt x="214822" y="47618"/>
                    <a:pt x="214879" y="107382"/>
                  </a:cubicBezTo>
                  <a:cubicBezTo>
                    <a:pt x="214879" y="166409"/>
                    <a:pt x="167828" y="214311"/>
                    <a:pt x="107496" y="214935"/>
                  </a:cubicBezTo>
                  <a:cubicBezTo>
                    <a:pt x="48867" y="214538"/>
                    <a:pt x="171" y="168282"/>
                    <a:pt x="0" y="107496"/>
                  </a:cubicBezTo>
                  <a:cubicBezTo>
                    <a:pt x="-128" y="63141"/>
                    <a:pt x="26402" y="24852"/>
                    <a:pt x="65152" y="84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F9CE90-BC3E-40BC-9A3D-A56D7CC4DED7}"/>
              </a:ext>
            </a:extLst>
          </p:cNvPr>
          <p:cNvSpPr txBox="1"/>
          <p:nvPr/>
        </p:nvSpPr>
        <p:spPr>
          <a:xfrm>
            <a:off x="8926848" y="40428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65695D-57F0-4B14-B918-5E9A24074266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C644FA-6AA4-4449-B0CC-AC4678E79084}"/>
              </a:ext>
            </a:extLst>
          </p:cNvPr>
          <p:cNvSpPr txBox="1"/>
          <p:nvPr/>
        </p:nvSpPr>
        <p:spPr>
          <a:xfrm>
            <a:off x="8462682" y="20023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67" name="Freeform: Shape 8">
            <a:extLst>
              <a:ext uri="{FF2B5EF4-FFF2-40B4-BE49-F238E27FC236}">
                <a16:creationId xmlns:a16="http://schemas.microsoft.com/office/drawing/2014/main" id="{906F0F09-186F-484B-A2FE-4A1B3812EE89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0C08DE12-6E6B-4078-B959-51533ADA1DDF}"/>
              </a:ext>
            </a:extLst>
          </p:cNvPr>
          <p:cNvSpPr/>
          <p:nvPr/>
        </p:nvSpPr>
        <p:spPr>
          <a:xfrm>
            <a:off x="139520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86A35E0E-0983-4993-84A2-D53D38381432}"/>
              </a:ext>
            </a:extLst>
          </p:cNvPr>
          <p:cNvSpPr/>
          <p:nvPr/>
        </p:nvSpPr>
        <p:spPr>
          <a:xfrm>
            <a:off x="396606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FEB5F5B6-2950-4FCE-A943-5E0D0C4D852D}"/>
              </a:ext>
            </a:extLst>
          </p:cNvPr>
          <p:cNvSpPr/>
          <p:nvPr/>
        </p:nvSpPr>
        <p:spPr>
          <a:xfrm>
            <a:off x="653692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95E43E8B-F372-4652-B479-58EDECD4041C}"/>
              </a:ext>
            </a:extLst>
          </p:cNvPr>
          <p:cNvSpPr/>
          <p:nvPr/>
        </p:nvSpPr>
        <p:spPr>
          <a:xfrm>
            <a:off x="910778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Arc 8">
            <a:extLst>
              <a:ext uri="{FF2B5EF4-FFF2-40B4-BE49-F238E27FC236}">
                <a16:creationId xmlns:a16="http://schemas.microsoft.com/office/drawing/2014/main" id="{94A16ECB-AB7B-4F82-8489-9A624AEDBBE2}"/>
              </a:ext>
            </a:extLst>
          </p:cNvPr>
          <p:cNvSpPr/>
          <p:nvPr/>
        </p:nvSpPr>
        <p:spPr>
          <a:xfrm flipH="1">
            <a:off x="1170284" y="2824610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9">
            <a:extLst>
              <a:ext uri="{FF2B5EF4-FFF2-40B4-BE49-F238E27FC236}">
                <a16:creationId xmlns:a16="http://schemas.microsoft.com/office/drawing/2014/main" id="{955635ED-F2F2-4787-93C3-44F1946DFD35}"/>
              </a:ext>
            </a:extLst>
          </p:cNvPr>
          <p:cNvSpPr/>
          <p:nvPr/>
        </p:nvSpPr>
        <p:spPr>
          <a:xfrm flipH="1">
            <a:off x="6312005" y="2824610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3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Arc 10">
            <a:extLst>
              <a:ext uri="{FF2B5EF4-FFF2-40B4-BE49-F238E27FC236}">
                <a16:creationId xmlns:a16="http://schemas.microsoft.com/office/drawing/2014/main" id="{1FB2AE57-BF3E-483A-B67C-B73068DB07F6}"/>
              </a:ext>
            </a:extLst>
          </p:cNvPr>
          <p:cNvSpPr/>
          <p:nvPr/>
        </p:nvSpPr>
        <p:spPr>
          <a:xfrm rot="10800000">
            <a:off x="3741143" y="2978434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2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Arc 11">
            <a:extLst>
              <a:ext uri="{FF2B5EF4-FFF2-40B4-BE49-F238E27FC236}">
                <a16:creationId xmlns:a16="http://schemas.microsoft.com/office/drawing/2014/main" id="{AFB6B499-4E20-4B85-A47E-3A6F3E067275}"/>
              </a:ext>
            </a:extLst>
          </p:cNvPr>
          <p:cNvSpPr/>
          <p:nvPr/>
        </p:nvSpPr>
        <p:spPr>
          <a:xfrm rot="10800000">
            <a:off x="8882864" y="2978434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4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CEAA338-F312-4CF8-950C-74F899FF7E02}"/>
              </a:ext>
            </a:extLst>
          </p:cNvPr>
          <p:cNvSpPr/>
          <p:nvPr/>
        </p:nvSpPr>
        <p:spPr>
          <a:xfrm>
            <a:off x="2045787" y="3787857"/>
            <a:ext cx="319477" cy="319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A6DA13EC-F7D9-41F8-A5F3-BF7CB0F326F7}"/>
              </a:ext>
            </a:extLst>
          </p:cNvPr>
          <p:cNvSpPr/>
          <p:nvPr/>
        </p:nvSpPr>
        <p:spPr>
          <a:xfrm>
            <a:off x="7189692" y="3780798"/>
            <a:ext cx="320069" cy="320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AD87BB3-03F8-422F-A417-56C88A9B14EC}"/>
              </a:ext>
            </a:extLst>
          </p:cNvPr>
          <p:cNvSpPr/>
          <p:nvPr/>
        </p:nvSpPr>
        <p:spPr>
          <a:xfrm>
            <a:off x="4607269" y="3787857"/>
            <a:ext cx="326841" cy="3059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C1A09399-81AE-4913-8F97-E6E20E9AABBA}"/>
              </a:ext>
            </a:extLst>
          </p:cNvPr>
          <p:cNvSpPr/>
          <p:nvPr/>
        </p:nvSpPr>
        <p:spPr>
          <a:xfrm>
            <a:off x="9733583" y="3749548"/>
            <a:ext cx="344262" cy="3442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188407C9-854A-4FEA-8E25-FDD4CEB8E556}"/>
              </a:ext>
            </a:extLst>
          </p:cNvPr>
          <p:cNvGrpSpPr/>
          <p:nvPr/>
        </p:nvGrpSpPr>
        <p:grpSpPr>
          <a:xfrm>
            <a:off x="779641" y="1565782"/>
            <a:ext cx="2834675" cy="1107997"/>
            <a:chOff x="6210993" y="1433695"/>
            <a:chExt cx="2245430" cy="788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1C2FC2-4E5C-46ED-A12E-E02325D1492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2C0659-C91A-4B13-BCE9-88CEB82CAF4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27A5B98B-74FC-4E54-B91A-70D5C511F987}"/>
              </a:ext>
            </a:extLst>
          </p:cNvPr>
          <p:cNvGrpSpPr/>
          <p:nvPr/>
        </p:nvGrpSpPr>
        <p:grpSpPr>
          <a:xfrm>
            <a:off x="3344805" y="5233478"/>
            <a:ext cx="2834675" cy="1107997"/>
            <a:chOff x="6210993" y="1433695"/>
            <a:chExt cx="2245430" cy="788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94EF4F-DA76-4D08-977C-BDD502CDD938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1585AE-704B-4BDC-958F-D13B6EA08953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0D05CB75-508C-4E97-95E9-5AEEE41EAFA2}"/>
              </a:ext>
            </a:extLst>
          </p:cNvPr>
          <p:cNvGrpSpPr/>
          <p:nvPr/>
        </p:nvGrpSpPr>
        <p:grpSpPr>
          <a:xfrm>
            <a:off x="5995422" y="1565483"/>
            <a:ext cx="2834675" cy="1107997"/>
            <a:chOff x="6210993" y="1433695"/>
            <a:chExt cx="2245430" cy="788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C971EE-203E-43DD-AE14-B4B5E8817FF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5C116D-9F7C-4054-B4B6-C9FD48C9973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5B4757E0-0263-4064-BEBB-2F21E7FFD63C}"/>
              </a:ext>
            </a:extLst>
          </p:cNvPr>
          <p:cNvGrpSpPr/>
          <p:nvPr/>
        </p:nvGrpSpPr>
        <p:grpSpPr>
          <a:xfrm>
            <a:off x="8560586" y="5233179"/>
            <a:ext cx="2834675" cy="1107997"/>
            <a:chOff x="6210993" y="1433695"/>
            <a:chExt cx="2245430" cy="788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EF01F8-F502-4BF9-B0E9-432C09F1CA4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BA172D-FCAD-4C35-B286-388760561C44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435B4078-6806-45E0-8318-FBAD00EAF34A}"/>
              </a:ext>
            </a:extLst>
          </p:cNvPr>
          <p:cNvCxnSpPr>
            <a:cxnSpLocks/>
          </p:cNvCxnSpPr>
          <p:nvPr/>
        </p:nvCxnSpPr>
        <p:spPr>
          <a:xfrm>
            <a:off x="3235824" y="3535654"/>
            <a:ext cx="505318" cy="842791"/>
          </a:xfrm>
          <a:prstGeom prst="straightConnector1">
            <a:avLst/>
          </a:prstGeom>
          <a:ln w="73025">
            <a:solidFill>
              <a:schemeClr val="bg1">
                <a:lumMod val="8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8062FB6-99C4-496A-9BEF-3E8AA92E3247}"/>
              </a:ext>
            </a:extLst>
          </p:cNvPr>
          <p:cNvCxnSpPr>
            <a:cxnSpLocks/>
          </p:cNvCxnSpPr>
          <p:nvPr/>
        </p:nvCxnSpPr>
        <p:spPr>
          <a:xfrm flipV="1">
            <a:off x="5811627" y="3506876"/>
            <a:ext cx="530585" cy="829606"/>
          </a:xfrm>
          <a:prstGeom prst="straightConnector1">
            <a:avLst/>
          </a:prstGeom>
          <a:ln w="73025">
            <a:solidFill>
              <a:schemeClr val="bg1">
                <a:lumMod val="8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C759E12-11C2-41C3-A69E-D17AD0DBDACA}"/>
              </a:ext>
            </a:extLst>
          </p:cNvPr>
          <p:cNvCxnSpPr>
            <a:cxnSpLocks/>
          </p:cNvCxnSpPr>
          <p:nvPr/>
        </p:nvCxnSpPr>
        <p:spPr>
          <a:xfrm>
            <a:off x="8388947" y="3531934"/>
            <a:ext cx="505318" cy="842791"/>
          </a:xfrm>
          <a:prstGeom prst="straightConnector1">
            <a:avLst/>
          </a:prstGeom>
          <a:ln w="73025">
            <a:solidFill>
              <a:schemeClr val="bg1">
                <a:lumMod val="8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5FA1B793-CFFB-4E76-891D-E6404173FBC9}"/>
              </a:ext>
            </a:extLst>
          </p:cNvPr>
          <p:cNvCxnSpPr>
            <a:cxnSpLocks/>
          </p:cNvCxnSpPr>
          <p:nvPr/>
        </p:nvCxnSpPr>
        <p:spPr>
          <a:xfrm flipV="1">
            <a:off x="10916680" y="3545119"/>
            <a:ext cx="530585" cy="829606"/>
          </a:xfrm>
          <a:prstGeom prst="straightConnector1">
            <a:avLst/>
          </a:prstGeom>
          <a:ln w="73025">
            <a:solidFill>
              <a:schemeClr val="bg1">
                <a:lumMod val="8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F4A6660-4366-425A-8913-558089D85A88}"/>
              </a:ext>
            </a:extLst>
          </p:cNvPr>
          <p:cNvCxnSpPr>
            <a:cxnSpLocks/>
          </p:cNvCxnSpPr>
          <p:nvPr/>
        </p:nvCxnSpPr>
        <p:spPr>
          <a:xfrm flipV="1">
            <a:off x="640988" y="3545119"/>
            <a:ext cx="530585" cy="829606"/>
          </a:xfrm>
          <a:prstGeom prst="straightConnector1">
            <a:avLst/>
          </a:prstGeom>
          <a:ln w="73025">
            <a:solidFill>
              <a:schemeClr val="bg1">
                <a:lumMod val="8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110B46-67AE-4385-82C0-719FA44C3FA7}"/>
              </a:ext>
            </a:extLst>
          </p:cNvPr>
          <p:cNvGrpSpPr/>
          <p:nvPr/>
        </p:nvGrpSpPr>
        <p:grpSpPr>
          <a:xfrm>
            <a:off x="918470" y="3838461"/>
            <a:ext cx="10334953" cy="2431712"/>
            <a:chOff x="641074" y="3933059"/>
            <a:chExt cx="7838416" cy="2197634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6FF5E6F9-E13B-4D3A-A776-06596CA3DCCD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8988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DF455F0-76F4-47A8-B897-F867D3B49689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8988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52EFAFC9-4DF6-4F99-A13C-7955C3691B62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8988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58B52330-3575-4AC6-B6A7-B8ECEAA6E592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8988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96198475-3D25-495D-8FA3-571B9FF70715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8988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A71D983-C55C-425A-8306-F07CE07E608B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F33C22F-73A0-4301-852C-3BDBFFFB4805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3F7A5F8-6812-4DCE-852F-AB923352E118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04B8FDEB-E874-489C-9957-D35255ADCFB0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id="{D994DA65-3746-443C-9364-03B0DB2071F6}"/>
              </a:ext>
            </a:extLst>
          </p:cNvPr>
          <p:cNvGrpSpPr/>
          <p:nvPr/>
        </p:nvGrpSpPr>
        <p:grpSpPr>
          <a:xfrm>
            <a:off x="1124452" y="5509474"/>
            <a:ext cx="1955627" cy="760699"/>
            <a:chOff x="1464245" y="3861050"/>
            <a:chExt cx="1955627" cy="7606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5EA370-383D-4402-BB3F-74D31C2FBBA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E1AFBC-CCF7-4ACA-9124-18FBE75CC755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grpSp>
        <p:nvGrpSpPr>
          <p:cNvPr id="16" name="그룹 38">
            <a:extLst>
              <a:ext uri="{FF2B5EF4-FFF2-40B4-BE49-F238E27FC236}">
                <a16:creationId xmlns:a16="http://schemas.microsoft.com/office/drawing/2014/main" id="{27874A41-1B56-406B-959C-3ED21F49B1D0}"/>
              </a:ext>
            </a:extLst>
          </p:cNvPr>
          <p:cNvGrpSpPr/>
          <p:nvPr/>
        </p:nvGrpSpPr>
        <p:grpSpPr>
          <a:xfrm>
            <a:off x="3228911" y="5148203"/>
            <a:ext cx="1955627" cy="760699"/>
            <a:chOff x="1464245" y="3861050"/>
            <a:chExt cx="1955627" cy="7606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7B9F8A-632F-4F9D-98A7-10DD1FCA0C32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534C8C-C841-486F-99A3-2AD00D9CB478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02 CONTENTS</a:t>
              </a:r>
            </a:p>
          </p:txBody>
        </p:sp>
      </p:grpSp>
      <p:grpSp>
        <p:nvGrpSpPr>
          <p:cNvPr id="19" name="그룹 38">
            <a:extLst>
              <a:ext uri="{FF2B5EF4-FFF2-40B4-BE49-F238E27FC236}">
                <a16:creationId xmlns:a16="http://schemas.microsoft.com/office/drawing/2014/main" id="{4CC8C38A-69AE-4BE9-B00B-CC1F5CF1B954}"/>
              </a:ext>
            </a:extLst>
          </p:cNvPr>
          <p:cNvGrpSpPr/>
          <p:nvPr/>
        </p:nvGrpSpPr>
        <p:grpSpPr>
          <a:xfrm>
            <a:off x="5311064" y="4778492"/>
            <a:ext cx="1955627" cy="760699"/>
            <a:chOff x="1464245" y="3861050"/>
            <a:chExt cx="1955627" cy="7606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A4FD6-4E85-45FD-AB8C-BEB6CDA52A75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ECC164-485A-4A83-8068-5900D984F35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22" name="그룹 38">
            <a:extLst>
              <a:ext uri="{FF2B5EF4-FFF2-40B4-BE49-F238E27FC236}">
                <a16:creationId xmlns:a16="http://schemas.microsoft.com/office/drawing/2014/main" id="{825B54EE-2729-48A9-A00E-4BC7784DA725}"/>
              </a:ext>
            </a:extLst>
          </p:cNvPr>
          <p:cNvGrpSpPr/>
          <p:nvPr/>
        </p:nvGrpSpPr>
        <p:grpSpPr>
          <a:xfrm>
            <a:off x="7415523" y="4417221"/>
            <a:ext cx="1955627" cy="760699"/>
            <a:chOff x="1464245" y="3861050"/>
            <a:chExt cx="1955627" cy="7606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4457D-AB42-4159-AF2D-EA42341CC786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3D6D87-83B1-4B59-801D-D7CAB0C1EA4F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04 CONTENTS</a:t>
              </a:r>
            </a:p>
          </p:txBody>
        </p:sp>
      </p:grpSp>
      <p:grpSp>
        <p:nvGrpSpPr>
          <p:cNvPr id="25" name="그룹 38">
            <a:extLst>
              <a:ext uri="{FF2B5EF4-FFF2-40B4-BE49-F238E27FC236}">
                <a16:creationId xmlns:a16="http://schemas.microsoft.com/office/drawing/2014/main" id="{3A1AB3C9-3E28-4DFC-BBF4-56C42C70ED9A}"/>
              </a:ext>
            </a:extLst>
          </p:cNvPr>
          <p:cNvGrpSpPr/>
          <p:nvPr/>
        </p:nvGrpSpPr>
        <p:grpSpPr>
          <a:xfrm>
            <a:off x="9508464" y="4064496"/>
            <a:ext cx="1955627" cy="760699"/>
            <a:chOff x="1464245" y="3861050"/>
            <a:chExt cx="1955627" cy="7606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7BF5D0-4F0B-4BBD-A713-94A5E257932D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E5F0EF-B5A9-4AEF-8D59-35275CD61DE3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05 CONTENTS</a:t>
              </a:r>
            </a:p>
          </p:txBody>
        </p:sp>
      </p:grpSp>
      <p:sp>
        <p:nvSpPr>
          <p:cNvPr id="28" name="Freeform: Shape 62">
            <a:extLst>
              <a:ext uri="{FF2B5EF4-FFF2-40B4-BE49-F238E27FC236}">
                <a16:creationId xmlns:a16="http://schemas.microsoft.com/office/drawing/2014/main" id="{61B83BE6-10EC-49CA-846F-3BC907E028DA}"/>
              </a:ext>
            </a:extLst>
          </p:cNvPr>
          <p:cNvSpPr/>
          <p:nvPr/>
        </p:nvSpPr>
        <p:spPr>
          <a:xfrm>
            <a:off x="918470" y="2010179"/>
            <a:ext cx="2231257" cy="326326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chemeClr val="accent1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row: Right 63">
            <a:extLst>
              <a:ext uri="{FF2B5EF4-FFF2-40B4-BE49-F238E27FC236}">
                <a16:creationId xmlns:a16="http://schemas.microsoft.com/office/drawing/2014/main" id="{43C40DD1-7224-4D15-8E27-4AE56F35B6BB}"/>
              </a:ext>
            </a:extLst>
          </p:cNvPr>
          <p:cNvSpPr/>
          <p:nvPr/>
        </p:nvSpPr>
        <p:spPr>
          <a:xfrm>
            <a:off x="8452563" y="2459112"/>
            <a:ext cx="781216" cy="552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64">
            <a:extLst>
              <a:ext uri="{FF2B5EF4-FFF2-40B4-BE49-F238E27FC236}">
                <a16:creationId xmlns:a16="http://schemas.microsoft.com/office/drawing/2014/main" id="{19D833B1-C160-46A0-8B51-E775B3D2DEC8}"/>
              </a:ext>
            </a:extLst>
          </p:cNvPr>
          <p:cNvSpPr/>
          <p:nvPr/>
        </p:nvSpPr>
        <p:spPr>
          <a:xfrm>
            <a:off x="7438582" y="2463093"/>
            <a:ext cx="781216" cy="5524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65">
            <a:extLst>
              <a:ext uri="{FF2B5EF4-FFF2-40B4-BE49-F238E27FC236}">
                <a16:creationId xmlns:a16="http://schemas.microsoft.com/office/drawing/2014/main" id="{72ABFB24-38EB-425F-93A0-48F5EF7179DF}"/>
              </a:ext>
            </a:extLst>
          </p:cNvPr>
          <p:cNvSpPr/>
          <p:nvPr/>
        </p:nvSpPr>
        <p:spPr>
          <a:xfrm>
            <a:off x="6424601" y="2467074"/>
            <a:ext cx="781216" cy="55245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66">
            <a:extLst>
              <a:ext uri="{FF2B5EF4-FFF2-40B4-BE49-F238E27FC236}">
                <a16:creationId xmlns:a16="http://schemas.microsoft.com/office/drawing/2014/main" id="{858DC269-496F-496E-9413-DE13462633BC}"/>
              </a:ext>
            </a:extLst>
          </p:cNvPr>
          <p:cNvSpPr/>
          <p:nvPr/>
        </p:nvSpPr>
        <p:spPr>
          <a:xfrm>
            <a:off x="5410620" y="2471055"/>
            <a:ext cx="781216" cy="55245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67">
            <a:extLst>
              <a:ext uri="{FF2B5EF4-FFF2-40B4-BE49-F238E27FC236}">
                <a16:creationId xmlns:a16="http://schemas.microsoft.com/office/drawing/2014/main" id="{6A2C897F-7AE8-4255-8E50-6EDDDC1DFFEF}"/>
              </a:ext>
            </a:extLst>
          </p:cNvPr>
          <p:cNvSpPr/>
          <p:nvPr/>
        </p:nvSpPr>
        <p:spPr>
          <a:xfrm>
            <a:off x="4396639" y="2475036"/>
            <a:ext cx="781216" cy="55245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7">
            <a:extLst>
              <a:ext uri="{FF2B5EF4-FFF2-40B4-BE49-F238E27FC236}">
                <a16:creationId xmlns:a16="http://schemas.microsoft.com/office/drawing/2014/main" id="{4063F515-58DB-4B73-812B-BFE6F40D7111}"/>
              </a:ext>
            </a:extLst>
          </p:cNvPr>
          <p:cNvGrpSpPr/>
          <p:nvPr/>
        </p:nvGrpSpPr>
        <p:grpSpPr>
          <a:xfrm>
            <a:off x="1957408" y="4485402"/>
            <a:ext cx="608765" cy="726591"/>
            <a:chOff x="3570" y="619306"/>
            <a:chExt cx="4703649" cy="5614032"/>
          </a:xfrm>
          <a:solidFill>
            <a:schemeClr val="accent5"/>
          </a:solidFill>
        </p:grpSpPr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370839E4-4434-4C2F-8DC0-C51799301910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A802FF0C-133B-49D1-87B4-86FBF0CD239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495C20E9-8210-4264-8B6D-8AC0D69A077F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2A3909AB-D90C-4EFF-A3AA-E4BC0E0F0D3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47EA5535-0021-4B22-AFBA-B2F37B105AF5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8459F908-725C-4422-AD72-920908AE4BBE}"/>
              </a:ext>
            </a:extLst>
          </p:cNvPr>
          <p:cNvSpPr/>
          <p:nvPr/>
        </p:nvSpPr>
        <p:spPr>
          <a:xfrm>
            <a:off x="4071357" y="4322242"/>
            <a:ext cx="711374" cy="52132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0" name="Group 34">
            <a:extLst>
              <a:ext uri="{FF2B5EF4-FFF2-40B4-BE49-F238E27FC236}">
                <a16:creationId xmlns:a16="http://schemas.microsoft.com/office/drawing/2014/main" id="{A837797C-FCD9-4989-8FB7-B0853BEBC9FF}"/>
              </a:ext>
            </a:extLst>
          </p:cNvPr>
          <p:cNvGrpSpPr/>
          <p:nvPr/>
        </p:nvGrpSpPr>
        <p:grpSpPr>
          <a:xfrm>
            <a:off x="8061955" y="3426967"/>
            <a:ext cx="781216" cy="687201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51" name="Freeform: Shape 35">
              <a:extLst>
                <a:ext uri="{FF2B5EF4-FFF2-40B4-BE49-F238E27FC236}">
                  <a16:creationId xmlns:a16="http://schemas.microsoft.com/office/drawing/2014/main" id="{978C3DEC-BF92-40EE-BA1A-D19C159CC1D2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2" name="Freeform: Shape 36">
              <a:extLst>
                <a:ext uri="{FF2B5EF4-FFF2-40B4-BE49-F238E27FC236}">
                  <a16:creationId xmlns:a16="http://schemas.microsoft.com/office/drawing/2014/main" id="{478AB6AF-4630-475F-9F43-81396D73FC4F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Freeform: Shape 36">
            <a:extLst>
              <a:ext uri="{FF2B5EF4-FFF2-40B4-BE49-F238E27FC236}">
                <a16:creationId xmlns:a16="http://schemas.microsoft.com/office/drawing/2014/main" id="{880F5AF0-BE68-4BA9-99CA-1345F428C2C6}"/>
              </a:ext>
            </a:extLst>
          </p:cNvPr>
          <p:cNvSpPr/>
          <p:nvPr/>
        </p:nvSpPr>
        <p:spPr>
          <a:xfrm>
            <a:off x="8700859" y="3268599"/>
            <a:ext cx="416222" cy="30640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E3C14454-2C73-4340-9DEA-4A64F8549BF5}"/>
              </a:ext>
            </a:extLst>
          </p:cNvPr>
          <p:cNvGrpSpPr/>
          <p:nvPr/>
        </p:nvGrpSpPr>
        <p:grpSpPr>
          <a:xfrm>
            <a:off x="5721655" y="3712591"/>
            <a:ext cx="1077709" cy="778386"/>
            <a:chOff x="5356944" y="3419183"/>
            <a:chExt cx="1425126" cy="1029312"/>
          </a:xfrm>
        </p:grpSpPr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63565551-1B32-4C2B-94C4-6359F4E50740}"/>
                </a:ext>
              </a:extLst>
            </p:cNvPr>
            <p:cNvSpPr/>
            <p:nvPr/>
          </p:nvSpPr>
          <p:spPr>
            <a:xfrm>
              <a:off x="5356944" y="4225282"/>
              <a:ext cx="1425126" cy="223213"/>
            </a:xfrm>
            <a:custGeom>
              <a:avLst/>
              <a:gdLst>
                <a:gd name="connsiteX0" fmla="*/ 1301789 w 1425126"/>
                <a:gd name="connsiteY0" fmla="*/ 78327 h 223213"/>
                <a:gd name="connsiteX1" fmla="*/ 1267373 w 1425126"/>
                <a:gd name="connsiteY1" fmla="*/ 112743 h 223213"/>
                <a:gd name="connsiteX2" fmla="*/ 1301789 w 1425126"/>
                <a:gd name="connsiteY2" fmla="*/ 147159 h 223213"/>
                <a:gd name="connsiteX3" fmla="*/ 1336205 w 1425126"/>
                <a:gd name="connsiteY3" fmla="*/ 112743 h 223213"/>
                <a:gd name="connsiteX4" fmla="*/ 1301789 w 1425126"/>
                <a:gd name="connsiteY4" fmla="*/ 78327 h 223213"/>
                <a:gd name="connsiteX5" fmla="*/ 1105985 w 1425126"/>
                <a:gd name="connsiteY5" fmla="*/ 78327 h 223213"/>
                <a:gd name="connsiteX6" fmla="*/ 1071569 w 1425126"/>
                <a:gd name="connsiteY6" fmla="*/ 112743 h 223213"/>
                <a:gd name="connsiteX7" fmla="*/ 1105985 w 1425126"/>
                <a:gd name="connsiteY7" fmla="*/ 147159 h 223213"/>
                <a:gd name="connsiteX8" fmla="*/ 1140401 w 1425126"/>
                <a:gd name="connsiteY8" fmla="*/ 112743 h 223213"/>
                <a:gd name="connsiteX9" fmla="*/ 1105985 w 1425126"/>
                <a:gd name="connsiteY9" fmla="*/ 78327 h 223213"/>
                <a:gd name="connsiteX10" fmla="*/ 910180 w 1425126"/>
                <a:gd name="connsiteY10" fmla="*/ 78327 h 223213"/>
                <a:gd name="connsiteX11" fmla="*/ 875764 w 1425126"/>
                <a:gd name="connsiteY11" fmla="*/ 112743 h 223213"/>
                <a:gd name="connsiteX12" fmla="*/ 910180 w 1425126"/>
                <a:gd name="connsiteY12" fmla="*/ 147159 h 223213"/>
                <a:gd name="connsiteX13" fmla="*/ 944596 w 1425126"/>
                <a:gd name="connsiteY13" fmla="*/ 112743 h 223213"/>
                <a:gd name="connsiteX14" fmla="*/ 910180 w 1425126"/>
                <a:gd name="connsiteY14" fmla="*/ 78327 h 223213"/>
                <a:gd name="connsiteX15" fmla="*/ 714376 w 1425126"/>
                <a:gd name="connsiteY15" fmla="*/ 78327 h 223213"/>
                <a:gd name="connsiteX16" fmla="*/ 679960 w 1425126"/>
                <a:gd name="connsiteY16" fmla="*/ 112743 h 223213"/>
                <a:gd name="connsiteX17" fmla="*/ 714376 w 1425126"/>
                <a:gd name="connsiteY17" fmla="*/ 147159 h 223213"/>
                <a:gd name="connsiteX18" fmla="*/ 748792 w 1425126"/>
                <a:gd name="connsiteY18" fmla="*/ 112743 h 223213"/>
                <a:gd name="connsiteX19" fmla="*/ 714376 w 1425126"/>
                <a:gd name="connsiteY19" fmla="*/ 78327 h 223213"/>
                <a:gd name="connsiteX20" fmla="*/ 518572 w 1425126"/>
                <a:gd name="connsiteY20" fmla="*/ 78327 h 223213"/>
                <a:gd name="connsiteX21" fmla="*/ 484156 w 1425126"/>
                <a:gd name="connsiteY21" fmla="*/ 112743 h 223213"/>
                <a:gd name="connsiteX22" fmla="*/ 518572 w 1425126"/>
                <a:gd name="connsiteY22" fmla="*/ 147159 h 223213"/>
                <a:gd name="connsiteX23" fmla="*/ 552988 w 1425126"/>
                <a:gd name="connsiteY23" fmla="*/ 112743 h 223213"/>
                <a:gd name="connsiteX24" fmla="*/ 518572 w 1425126"/>
                <a:gd name="connsiteY24" fmla="*/ 78327 h 223213"/>
                <a:gd name="connsiteX25" fmla="*/ 322768 w 1425126"/>
                <a:gd name="connsiteY25" fmla="*/ 78327 h 223213"/>
                <a:gd name="connsiteX26" fmla="*/ 288352 w 1425126"/>
                <a:gd name="connsiteY26" fmla="*/ 112743 h 223213"/>
                <a:gd name="connsiteX27" fmla="*/ 322768 w 1425126"/>
                <a:gd name="connsiteY27" fmla="*/ 147159 h 223213"/>
                <a:gd name="connsiteX28" fmla="*/ 357184 w 1425126"/>
                <a:gd name="connsiteY28" fmla="*/ 112743 h 223213"/>
                <a:gd name="connsiteX29" fmla="*/ 322768 w 1425126"/>
                <a:gd name="connsiteY29" fmla="*/ 78327 h 223213"/>
                <a:gd name="connsiteX30" fmla="*/ 126964 w 1425126"/>
                <a:gd name="connsiteY30" fmla="*/ 78327 h 223213"/>
                <a:gd name="connsiteX31" fmla="*/ 92548 w 1425126"/>
                <a:gd name="connsiteY31" fmla="*/ 112743 h 223213"/>
                <a:gd name="connsiteX32" fmla="*/ 126964 w 1425126"/>
                <a:gd name="connsiteY32" fmla="*/ 147159 h 223213"/>
                <a:gd name="connsiteX33" fmla="*/ 161380 w 1425126"/>
                <a:gd name="connsiteY33" fmla="*/ 112743 h 223213"/>
                <a:gd name="connsiteX34" fmla="*/ 126964 w 1425126"/>
                <a:gd name="connsiteY34" fmla="*/ 78327 h 223213"/>
                <a:gd name="connsiteX35" fmla="*/ 1301789 w 1425126"/>
                <a:gd name="connsiteY35" fmla="*/ 43911 h 223213"/>
                <a:gd name="connsiteX36" fmla="*/ 1370621 w 1425126"/>
                <a:gd name="connsiteY36" fmla="*/ 112743 h 223213"/>
                <a:gd name="connsiteX37" fmla="*/ 1301789 w 1425126"/>
                <a:gd name="connsiteY37" fmla="*/ 181575 h 223213"/>
                <a:gd name="connsiteX38" fmla="*/ 1232957 w 1425126"/>
                <a:gd name="connsiteY38" fmla="*/ 112743 h 223213"/>
                <a:gd name="connsiteX39" fmla="*/ 1301789 w 1425126"/>
                <a:gd name="connsiteY39" fmla="*/ 43911 h 223213"/>
                <a:gd name="connsiteX40" fmla="*/ 1105985 w 1425126"/>
                <a:gd name="connsiteY40" fmla="*/ 43911 h 223213"/>
                <a:gd name="connsiteX41" fmla="*/ 1174817 w 1425126"/>
                <a:gd name="connsiteY41" fmla="*/ 112743 h 223213"/>
                <a:gd name="connsiteX42" fmla="*/ 1105985 w 1425126"/>
                <a:gd name="connsiteY42" fmla="*/ 181575 h 223213"/>
                <a:gd name="connsiteX43" fmla="*/ 1037153 w 1425126"/>
                <a:gd name="connsiteY43" fmla="*/ 112743 h 223213"/>
                <a:gd name="connsiteX44" fmla="*/ 1105985 w 1425126"/>
                <a:gd name="connsiteY44" fmla="*/ 43911 h 223213"/>
                <a:gd name="connsiteX45" fmla="*/ 910180 w 1425126"/>
                <a:gd name="connsiteY45" fmla="*/ 43911 h 223213"/>
                <a:gd name="connsiteX46" fmla="*/ 979012 w 1425126"/>
                <a:gd name="connsiteY46" fmla="*/ 112743 h 223213"/>
                <a:gd name="connsiteX47" fmla="*/ 910180 w 1425126"/>
                <a:gd name="connsiteY47" fmla="*/ 181575 h 223213"/>
                <a:gd name="connsiteX48" fmla="*/ 841348 w 1425126"/>
                <a:gd name="connsiteY48" fmla="*/ 112743 h 223213"/>
                <a:gd name="connsiteX49" fmla="*/ 910180 w 1425126"/>
                <a:gd name="connsiteY49" fmla="*/ 43911 h 223213"/>
                <a:gd name="connsiteX50" fmla="*/ 714376 w 1425126"/>
                <a:gd name="connsiteY50" fmla="*/ 43911 h 223213"/>
                <a:gd name="connsiteX51" fmla="*/ 783208 w 1425126"/>
                <a:gd name="connsiteY51" fmla="*/ 112743 h 223213"/>
                <a:gd name="connsiteX52" fmla="*/ 714376 w 1425126"/>
                <a:gd name="connsiteY52" fmla="*/ 181575 h 223213"/>
                <a:gd name="connsiteX53" fmla="*/ 645544 w 1425126"/>
                <a:gd name="connsiteY53" fmla="*/ 112743 h 223213"/>
                <a:gd name="connsiteX54" fmla="*/ 714376 w 1425126"/>
                <a:gd name="connsiteY54" fmla="*/ 43911 h 223213"/>
                <a:gd name="connsiteX55" fmla="*/ 518572 w 1425126"/>
                <a:gd name="connsiteY55" fmla="*/ 43911 h 223213"/>
                <a:gd name="connsiteX56" fmla="*/ 587404 w 1425126"/>
                <a:gd name="connsiteY56" fmla="*/ 112743 h 223213"/>
                <a:gd name="connsiteX57" fmla="*/ 518572 w 1425126"/>
                <a:gd name="connsiteY57" fmla="*/ 181575 h 223213"/>
                <a:gd name="connsiteX58" fmla="*/ 449740 w 1425126"/>
                <a:gd name="connsiteY58" fmla="*/ 112743 h 223213"/>
                <a:gd name="connsiteX59" fmla="*/ 518572 w 1425126"/>
                <a:gd name="connsiteY59" fmla="*/ 43911 h 223213"/>
                <a:gd name="connsiteX60" fmla="*/ 322768 w 1425126"/>
                <a:gd name="connsiteY60" fmla="*/ 43911 h 223213"/>
                <a:gd name="connsiteX61" fmla="*/ 391600 w 1425126"/>
                <a:gd name="connsiteY61" fmla="*/ 112743 h 223213"/>
                <a:gd name="connsiteX62" fmla="*/ 322768 w 1425126"/>
                <a:gd name="connsiteY62" fmla="*/ 181575 h 223213"/>
                <a:gd name="connsiteX63" fmla="*/ 253936 w 1425126"/>
                <a:gd name="connsiteY63" fmla="*/ 112743 h 223213"/>
                <a:gd name="connsiteX64" fmla="*/ 322768 w 1425126"/>
                <a:gd name="connsiteY64" fmla="*/ 43911 h 223213"/>
                <a:gd name="connsiteX65" fmla="*/ 126964 w 1425126"/>
                <a:gd name="connsiteY65" fmla="*/ 43911 h 223213"/>
                <a:gd name="connsiteX66" fmla="*/ 195796 w 1425126"/>
                <a:gd name="connsiteY66" fmla="*/ 112743 h 223213"/>
                <a:gd name="connsiteX67" fmla="*/ 126964 w 1425126"/>
                <a:gd name="connsiteY67" fmla="*/ 181575 h 223213"/>
                <a:gd name="connsiteX68" fmla="*/ 58132 w 1425126"/>
                <a:gd name="connsiteY68" fmla="*/ 112743 h 223213"/>
                <a:gd name="connsiteX69" fmla="*/ 126964 w 1425126"/>
                <a:gd name="connsiteY69" fmla="*/ 43911 h 223213"/>
                <a:gd name="connsiteX70" fmla="*/ 112107 w 1425126"/>
                <a:gd name="connsiteY70" fmla="*/ 28028 h 223213"/>
                <a:gd name="connsiteX71" fmla="*/ 35096 w 1425126"/>
                <a:gd name="connsiteY71" fmla="*/ 79074 h 223213"/>
                <a:gd name="connsiteX72" fmla="*/ 28528 w 1425126"/>
                <a:gd name="connsiteY72" fmla="*/ 111606 h 223213"/>
                <a:gd name="connsiteX73" fmla="*/ 35096 w 1425126"/>
                <a:gd name="connsiteY73" fmla="*/ 144138 h 223213"/>
                <a:gd name="connsiteX74" fmla="*/ 112107 w 1425126"/>
                <a:gd name="connsiteY74" fmla="*/ 195184 h 223213"/>
                <a:gd name="connsiteX75" fmla="*/ 1313018 w 1425126"/>
                <a:gd name="connsiteY75" fmla="*/ 195185 h 223213"/>
                <a:gd name="connsiteX76" fmla="*/ 1396597 w 1425126"/>
                <a:gd name="connsiteY76" fmla="*/ 111606 h 223213"/>
                <a:gd name="connsiteX77" fmla="*/ 1396597 w 1425126"/>
                <a:gd name="connsiteY77" fmla="*/ 111606 h 223213"/>
                <a:gd name="connsiteX78" fmla="*/ 1313019 w 1425126"/>
                <a:gd name="connsiteY78" fmla="*/ 28028 h 223213"/>
                <a:gd name="connsiteX79" fmla="*/ 111606 w 1425126"/>
                <a:gd name="connsiteY79" fmla="*/ 0 h 223213"/>
                <a:gd name="connsiteX80" fmla="*/ 1313520 w 1425126"/>
                <a:gd name="connsiteY80" fmla="*/ 0 h 223213"/>
                <a:gd name="connsiteX81" fmla="*/ 1425126 w 1425126"/>
                <a:gd name="connsiteY81" fmla="*/ 111607 h 223213"/>
                <a:gd name="connsiteX82" fmla="*/ 1425126 w 1425126"/>
                <a:gd name="connsiteY82" fmla="*/ 111607 h 223213"/>
                <a:gd name="connsiteX83" fmla="*/ 1313519 w 1425126"/>
                <a:gd name="connsiteY83" fmla="*/ 223213 h 223213"/>
                <a:gd name="connsiteX84" fmla="*/ 111606 w 1425126"/>
                <a:gd name="connsiteY84" fmla="*/ 223213 h 223213"/>
                <a:gd name="connsiteX85" fmla="*/ 8770 w 1425126"/>
                <a:gd name="connsiteY85" fmla="*/ 155049 h 223213"/>
                <a:gd name="connsiteX86" fmla="*/ 0 w 1425126"/>
                <a:gd name="connsiteY86" fmla="*/ 111607 h 223213"/>
                <a:gd name="connsiteX87" fmla="*/ 8770 w 1425126"/>
                <a:gd name="connsiteY87" fmla="*/ 68165 h 223213"/>
                <a:gd name="connsiteX88" fmla="*/ 111606 w 1425126"/>
                <a:gd name="connsiteY88" fmla="*/ 0 h 2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25126" h="223213">
                  <a:moveTo>
                    <a:pt x="1301789" y="78327"/>
                  </a:moveTo>
                  <a:cubicBezTo>
                    <a:pt x="1282782" y="78327"/>
                    <a:pt x="1267373" y="93736"/>
                    <a:pt x="1267373" y="112743"/>
                  </a:cubicBezTo>
                  <a:cubicBezTo>
                    <a:pt x="1267373" y="131750"/>
                    <a:pt x="1282782" y="147159"/>
                    <a:pt x="1301789" y="147159"/>
                  </a:cubicBezTo>
                  <a:cubicBezTo>
                    <a:pt x="1320796" y="147159"/>
                    <a:pt x="1336205" y="131750"/>
                    <a:pt x="1336205" y="112743"/>
                  </a:cubicBezTo>
                  <a:cubicBezTo>
                    <a:pt x="1336205" y="93736"/>
                    <a:pt x="1320796" y="78327"/>
                    <a:pt x="1301789" y="78327"/>
                  </a:cubicBezTo>
                  <a:close/>
                  <a:moveTo>
                    <a:pt x="1105985" y="78327"/>
                  </a:moveTo>
                  <a:cubicBezTo>
                    <a:pt x="1086978" y="78327"/>
                    <a:pt x="1071569" y="93736"/>
                    <a:pt x="1071569" y="112743"/>
                  </a:cubicBezTo>
                  <a:cubicBezTo>
                    <a:pt x="1071569" y="131750"/>
                    <a:pt x="1086978" y="147159"/>
                    <a:pt x="1105985" y="147159"/>
                  </a:cubicBezTo>
                  <a:cubicBezTo>
                    <a:pt x="1124992" y="147159"/>
                    <a:pt x="1140401" y="131750"/>
                    <a:pt x="1140401" y="112743"/>
                  </a:cubicBezTo>
                  <a:cubicBezTo>
                    <a:pt x="1140401" y="93736"/>
                    <a:pt x="1124992" y="78327"/>
                    <a:pt x="1105985" y="78327"/>
                  </a:cubicBezTo>
                  <a:close/>
                  <a:moveTo>
                    <a:pt x="910180" y="78327"/>
                  </a:moveTo>
                  <a:cubicBezTo>
                    <a:pt x="891173" y="78327"/>
                    <a:pt x="875764" y="93736"/>
                    <a:pt x="875764" y="112743"/>
                  </a:cubicBezTo>
                  <a:cubicBezTo>
                    <a:pt x="875764" y="131750"/>
                    <a:pt x="891173" y="147159"/>
                    <a:pt x="910180" y="147159"/>
                  </a:cubicBezTo>
                  <a:cubicBezTo>
                    <a:pt x="929187" y="147159"/>
                    <a:pt x="944596" y="131750"/>
                    <a:pt x="944596" y="112743"/>
                  </a:cubicBezTo>
                  <a:cubicBezTo>
                    <a:pt x="944596" y="93736"/>
                    <a:pt x="929187" y="78327"/>
                    <a:pt x="910180" y="78327"/>
                  </a:cubicBezTo>
                  <a:close/>
                  <a:moveTo>
                    <a:pt x="714376" y="78327"/>
                  </a:moveTo>
                  <a:cubicBezTo>
                    <a:pt x="695369" y="78327"/>
                    <a:pt x="679960" y="93736"/>
                    <a:pt x="679960" y="112743"/>
                  </a:cubicBezTo>
                  <a:cubicBezTo>
                    <a:pt x="679960" y="131750"/>
                    <a:pt x="695369" y="147159"/>
                    <a:pt x="714376" y="147159"/>
                  </a:cubicBezTo>
                  <a:cubicBezTo>
                    <a:pt x="733383" y="147159"/>
                    <a:pt x="748792" y="131750"/>
                    <a:pt x="748792" y="112743"/>
                  </a:cubicBezTo>
                  <a:cubicBezTo>
                    <a:pt x="748792" y="93736"/>
                    <a:pt x="733383" y="78327"/>
                    <a:pt x="714376" y="78327"/>
                  </a:cubicBezTo>
                  <a:close/>
                  <a:moveTo>
                    <a:pt x="518572" y="78327"/>
                  </a:moveTo>
                  <a:cubicBezTo>
                    <a:pt x="499565" y="78327"/>
                    <a:pt x="484156" y="93736"/>
                    <a:pt x="484156" y="112743"/>
                  </a:cubicBezTo>
                  <a:cubicBezTo>
                    <a:pt x="484156" y="131750"/>
                    <a:pt x="499565" y="147159"/>
                    <a:pt x="518572" y="147159"/>
                  </a:cubicBezTo>
                  <a:cubicBezTo>
                    <a:pt x="537579" y="147159"/>
                    <a:pt x="552988" y="131750"/>
                    <a:pt x="552988" y="112743"/>
                  </a:cubicBezTo>
                  <a:cubicBezTo>
                    <a:pt x="552988" y="93736"/>
                    <a:pt x="537579" y="78327"/>
                    <a:pt x="518572" y="78327"/>
                  </a:cubicBezTo>
                  <a:close/>
                  <a:moveTo>
                    <a:pt x="322768" y="78327"/>
                  </a:moveTo>
                  <a:cubicBezTo>
                    <a:pt x="303761" y="78327"/>
                    <a:pt x="288352" y="93736"/>
                    <a:pt x="288352" y="112743"/>
                  </a:cubicBezTo>
                  <a:cubicBezTo>
                    <a:pt x="288352" y="131750"/>
                    <a:pt x="303761" y="147159"/>
                    <a:pt x="322768" y="147159"/>
                  </a:cubicBezTo>
                  <a:cubicBezTo>
                    <a:pt x="341775" y="147159"/>
                    <a:pt x="357184" y="131750"/>
                    <a:pt x="357184" y="112743"/>
                  </a:cubicBezTo>
                  <a:cubicBezTo>
                    <a:pt x="357184" y="93736"/>
                    <a:pt x="341775" y="78327"/>
                    <a:pt x="322768" y="78327"/>
                  </a:cubicBezTo>
                  <a:close/>
                  <a:moveTo>
                    <a:pt x="126964" y="78327"/>
                  </a:moveTo>
                  <a:cubicBezTo>
                    <a:pt x="107957" y="78327"/>
                    <a:pt x="92548" y="93736"/>
                    <a:pt x="92548" y="112743"/>
                  </a:cubicBezTo>
                  <a:cubicBezTo>
                    <a:pt x="92548" y="131750"/>
                    <a:pt x="107957" y="147159"/>
                    <a:pt x="126964" y="147159"/>
                  </a:cubicBezTo>
                  <a:cubicBezTo>
                    <a:pt x="145971" y="147159"/>
                    <a:pt x="161380" y="131750"/>
                    <a:pt x="161380" y="112743"/>
                  </a:cubicBezTo>
                  <a:cubicBezTo>
                    <a:pt x="161380" y="93736"/>
                    <a:pt x="145971" y="78327"/>
                    <a:pt x="126964" y="78327"/>
                  </a:cubicBezTo>
                  <a:close/>
                  <a:moveTo>
                    <a:pt x="1301789" y="43911"/>
                  </a:moveTo>
                  <a:cubicBezTo>
                    <a:pt x="1339804" y="43911"/>
                    <a:pt x="1370621" y="74728"/>
                    <a:pt x="1370621" y="112743"/>
                  </a:cubicBezTo>
                  <a:cubicBezTo>
                    <a:pt x="1370621" y="150758"/>
                    <a:pt x="1339804" y="181575"/>
                    <a:pt x="1301789" y="181575"/>
                  </a:cubicBezTo>
                  <a:cubicBezTo>
                    <a:pt x="1263774" y="181575"/>
                    <a:pt x="1232957" y="150758"/>
                    <a:pt x="1232957" y="112743"/>
                  </a:cubicBezTo>
                  <a:cubicBezTo>
                    <a:pt x="1232957" y="74728"/>
                    <a:pt x="1263774" y="43911"/>
                    <a:pt x="1301789" y="43911"/>
                  </a:cubicBezTo>
                  <a:close/>
                  <a:moveTo>
                    <a:pt x="1105985" y="43911"/>
                  </a:moveTo>
                  <a:cubicBezTo>
                    <a:pt x="1144000" y="43911"/>
                    <a:pt x="1174817" y="74728"/>
                    <a:pt x="1174817" y="112743"/>
                  </a:cubicBezTo>
                  <a:cubicBezTo>
                    <a:pt x="1174817" y="150758"/>
                    <a:pt x="1144000" y="181575"/>
                    <a:pt x="1105985" y="181575"/>
                  </a:cubicBezTo>
                  <a:cubicBezTo>
                    <a:pt x="1067970" y="181575"/>
                    <a:pt x="1037153" y="150758"/>
                    <a:pt x="1037153" y="112743"/>
                  </a:cubicBezTo>
                  <a:cubicBezTo>
                    <a:pt x="1037153" y="74728"/>
                    <a:pt x="1067970" y="43911"/>
                    <a:pt x="1105985" y="43911"/>
                  </a:cubicBezTo>
                  <a:close/>
                  <a:moveTo>
                    <a:pt x="910180" y="43911"/>
                  </a:moveTo>
                  <a:cubicBezTo>
                    <a:pt x="948195" y="43911"/>
                    <a:pt x="979012" y="74728"/>
                    <a:pt x="979012" y="112743"/>
                  </a:cubicBezTo>
                  <a:cubicBezTo>
                    <a:pt x="979012" y="150758"/>
                    <a:pt x="948195" y="181575"/>
                    <a:pt x="910180" y="181575"/>
                  </a:cubicBezTo>
                  <a:cubicBezTo>
                    <a:pt x="872165" y="181575"/>
                    <a:pt x="841348" y="150758"/>
                    <a:pt x="841348" y="112743"/>
                  </a:cubicBezTo>
                  <a:cubicBezTo>
                    <a:pt x="841348" y="74728"/>
                    <a:pt x="872165" y="43911"/>
                    <a:pt x="910180" y="43911"/>
                  </a:cubicBezTo>
                  <a:close/>
                  <a:moveTo>
                    <a:pt x="714376" y="43911"/>
                  </a:moveTo>
                  <a:cubicBezTo>
                    <a:pt x="752391" y="43911"/>
                    <a:pt x="783208" y="74728"/>
                    <a:pt x="783208" y="112743"/>
                  </a:cubicBezTo>
                  <a:cubicBezTo>
                    <a:pt x="783208" y="150758"/>
                    <a:pt x="752391" y="181575"/>
                    <a:pt x="714376" y="181575"/>
                  </a:cubicBezTo>
                  <a:cubicBezTo>
                    <a:pt x="676361" y="181575"/>
                    <a:pt x="645544" y="150758"/>
                    <a:pt x="645544" y="112743"/>
                  </a:cubicBezTo>
                  <a:cubicBezTo>
                    <a:pt x="645544" y="74728"/>
                    <a:pt x="676361" y="43911"/>
                    <a:pt x="714376" y="43911"/>
                  </a:cubicBezTo>
                  <a:close/>
                  <a:moveTo>
                    <a:pt x="518572" y="43911"/>
                  </a:moveTo>
                  <a:cubicBezTo>
                    <a:pt x="556587" y="43911"/>
                    <a:pt x="587404" y="74728"/>
                    <a:pt x="587404" y="112743"/>
                  </a:cubicBezTo>
                  <a:cubicBezTo>
                    <a:pt x="587404" y="150758"/>
                    <a:pt x="556587" y="181575"/>
                    <a:pt x="518572" y="181575"/>
                  </a:cubicBezTo>
                  <a:cubicBezTo>
                    <a:pt x="480557" y="181575"/>
                    <a:pt x="449740" y="150758"/>
                    <a:pt x="449740" y="112743"/>
                  </a:cubicBezTo>
                  <a:cubicBezTo>
                    <a:pt x="449740" y="74728"/>
                    <a:pt x="480557" y="43911"/>
                    <a:pt x="518572" y="43911"/>
                  </a:cubicBezTo>
                  <a:close/>
                  <a:moveTo>
                    <a:pt x="322768" y="43911"/>
                  </a:moveTo>
                  <a:cubicBezTo>
                    <a:pt x="360783" y="43911"/>
                    <a:pt x="391600" y="74728"/>
                    <a:pt x="391600" y="112743"/>
                  </a:cubicBezTo>
                  <a:cubicBezTo>
                    <a:pt x="391600" y="150758"/>
                    <a:pt x="360783" y="181575"/>
                    <a:pt x="322768" y="181575"/>
                  </a:cubicBezTo>
                  <a:cubicBezTo>
                    <a:pt x="284753" y="181575"/>
                    <a:pt x="253936" y="150758"/>
                    <a:pt x="253936" y="112743"/>
                  </a:cubicBezTo>
                  <a:cubicBezTo>
                    <a:pt x="253936" y="74728"/>
                    <a:pt x="284753" y="43911"/>
                    <a:pt x="322768" y="43911"/>
                  </a:cubicBezTo>
                  <a:close/>
                  <a:moveTo>
                    <a:pt x="126964" y="43911"/>
                  </a:moveTo>
                  <a:cubicBezTo>
                    <a:pt x="164979" y="43911"/>
                    <a:pt x="195796" y="74728"/>
                    <a:pt x="195796" y="112743"/>
                  </a:cubicBezTo>
                  <a:cubicBezTo>
                    <a:pt x="195796" y="150758"/>
                    <a:pt x="164979" y="181575"/>
                    <a:pt x="126964" y="181575"/>
                  </a:cubicBezTo>
                  <a:cubicBezTo>
                    <a:pt x="88949" y="181575"/>
                    <a:pt x="58132" y="150758"/>
                    <a:pt x="58132" y="112743"/>
                  </a:cubicBezTo>
                  <a:cubicBezTo>
                    <a:pt x="58132" y="74728"/>
                    <a:pt x="88949" y="43911"/>
                    <a:pt x="126964" y="43911"/>
                  </a:cubicBezTo>
                  <a:close/>
                  <a:moveTo>
                    <a:pt x="112107" y="28028"/>
                  </a:moveTo>
                  <a:cubicBezTo>
                    <a:pt x="77487" y="28028"/>
                    <a:pt x="47784" y="49077"/>
                    <a:pt x="35096" y="79074"/>
                  </a:cubicBezTo>
                  <a:lnTo>
                    <a:pt x="28528" y="111606"/>
                  </a:lnTo>
                  <a:lnTo>
                    <a:pt x="35096" y="144138"/>
                  </a:lnTo>
                  <a:cubicBezTo>
                    <a:pt x="47784" y="174136"/>
                    <a:pt x="77487" y="195184"/>
                    <a:pt x="112107" y="195184"/>
                  </a:cubicBezTo>
                  <a:lnTo>
                    <a:pt x="1313018" y="195185"/>
                  </a:lnTo>
                  <a:cubicBezTo>
                    <a:pt x="1359177" y="195185"/>
                    <a:pt x="1396597" y="157765"/>
                    <a:pt x="1396597" y="111606"/>
                  </a:cubicBezTo>
                  <a:lnTo>
                    <a:pt x="1396597" y="111606"/>
                  </a:lnTo>
                  <a:cubicBezTo>
                    <a:pt x="1396597" y="65447"/>
                    <a:pt x="1359178" y="28028"/>
                    <a:pt x="1313019" y="28028"/>
                  </a:cubicBezTo>
                  <a:close/>
                  <a:moveTo>
                    <a:pt x="111606" y="0"/>
                  </a:moveTo>
                  <a:lnTo>
                    <a:pt x="1313520" y="0"/>
                  </a:lnTo>
                  <a:cubicBezTo>
                    <a:pt x="1375158" y="0"/>
                    <a:pt x="1425126" y="49968"/>
                    <a:pt x="1425126" y="111607"/>
                  </a:cubicBezTo>
                  <a:lnTo>
                    <a:pt x="1425126" y="111607"/>
                  </a:lnTo>
                  <a:cubicBezTo>
                    <a:pt x="1425126" y="173245"/>
                    <a:pt x="1375158" y="223213"/>
                    <a:pt x="1313519" y="223213"/>
                  </a:cubicBezTo>
                  <a:lnTo>
                    <a:pt x="111606" y="223213"/>
                  </a:lnTo>
                  <a:cubicBezTo>
                    <a:pt x="65377" y="223213"/>
                    <a:pt x="25713" y="195106"/>
                    <a:pt x="8770" y="155049"/>
                  </a:cubicBezTo>
                  <a:lnTo>
                    <a:pt x="0" y="111607"/>
                  </a:lnTo>
                  <a:lnTo>
                    <a:pt x="8770" y="68165"/>
                  </a:lnTo>
                  <a:cubicBezTo>
                    <a:pt x="25713" y="28107"/>
                    <a:pt x="65377" y="0"/>
                    <a:pt x="111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8" name="Group 123">
              <a:extLst>
                <a:ext uri="{FF2B5EF4-FFF2-40B4-BE49-F238E27FC236}">
                  <a16:creationId xmlns:a16="http://schemas.microsoft.com/office/drawing/2014/main" id="{6022478E-A7C5-4372-86F3-9F538FC84F18}"/>
                </a:ext>
              </a:extLst>
            </p:cNvPr>
            <p:cNvGrpSpPr/>
            <p:nvPr/>
          </p:nvGrpSpPr>
          <p:grpSpPr>
            <a:xfrm>
              <a:off x="6337494" y="3419183"/>
              <a:ext cx="289435" cy="811192"/>
              <a:chOff x="759811" y="527538"/>
              <a:chExt cx="1603131" cy="3974123"/>
            </a:xfrm>
          </p:grpSpPr>
          <p:grpSp>
            <p:nvGrpSpPr>
              <p:cNvPr id="82" name="Group 147">
                <a:extLst>
                  <a:ext uri="{FF2B5EF4-FFF2-40B4-BE49-F238E27FC236}">
                    <a16:creationId xmlns:a16="http://schemas.microsoft.com/office/drawing/2014/main" id="{BC6A019F-CE0A-4CBB-A198-4EBFD004DFF5}"/>
                  </a:ext>
                </a:extLst>
              </p:cNvPr>
              <p:cNvGrpSpPr/>
              <p:nvPr/>
            </p:nvGrpSpPr>
            <p:grpSpPr>
              <a:xfrm>
                <a:off x="1055818" y="527538"/>
                <a:ext cx="1011116" cy="3974123"/>
                <a:chOff x="3745523" y="738554"/>
                <a:chExt cx="870439" cy="3974123"/>
              </a:xfrm>
            </p:grpSpPr>
            <p:sp>
              <p:nvSpPr>
                <p:cNvPr id="89" name="Rectangle 154">
                  <a:extLst>
                    <a:ext uri="{FF2B5EF4-FFF2-40B4-BE49-F238E27FC236}">
                      <a16:creationId xmlns:a16="http://schemas.microsoft.com/office/drawing/2014/main" id="{9CEE3D32-EC2F-498B-8605-D20E8924E7B6}"/>
                    </a:ext>
                  </a:extLst>
                </p:cNvPr>
                <p:cNvSpPr/>
                <p:nvPr/>
              </p:nvSpPr>
              <p:spPr>
                <a:xfrm>
                  <a:off x="3745523" y="738554"/>
                  <a:ext cx="870439" cy="397412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155">
                  <a:extLst>
                    <a:ext uri="{FF2B5EF4-FFF2-40B4-BE49-F238E27FC236}">
                      <a16:creationId xmlns:a16="http://schemas.microsoft.com/office/drawing/2014/main" id="{AE80986C-7A59-4959-99FD-20425C344BB7}"/>
                    </a:ext>
                  </a:extLst>
                </p:cNvPr>
                <p:cNvSpPr/>
                <p:nvPr/>
              </p:nvSpPr>
              <p:spPr>
                <a:xfrm>
                  <a:off x="4176346" y="7385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Group 148">
                <a:extLst>
                  <a:ext uri="{FF2B5EF4-FFF2-40B4-BE49-F238E27FC236}">
                    <a16:creationId xmlns:a16="http://schemas.microsoft.com/office/drawing/2014/main" id="{6B834919-C1F8-4191-BF3D-A86A5EB1ECDF}"/>
                  </a:ext>
                </a:extLst>
              </p:cNvPr>
              <p:cNvGrpSpPr/>
              <p:nvPr/>
            </p:nvGrpSpPr>
            <p:grpSpPr>
              <a:xfrm>
                <a:off x="759811" y="1591407"/>
                <a:ext cx="1603131" cy="724247"/>
                <a:chOff x="3897923" y="890954"/>
                <a:chExt cx="870439" cy="3974123"/>
              </a:xfrm>
            </p:grpSpPr>
            <p:sp>
              <p:nvSpPr>
                <p:cNvPr id="87" name="Rectangle 152">
                  <a:extLst>
                    <a:ext uri="{FF2B5EF4-FFF2-40B4-BE49-F238E27FC236}">
                      <a16:creationId xmlns:a16="http://schemas.microsoft.com/office/drawing/2014/main" id="{789FDF46-DEF6-446E-9942-293B4CF96C7A}"/>
                    </a:ext>
                  </a:extLst>
                </p:cNvPr>
                <p:cNvSpPr/>
                <p:nvPr/>
              </p:nvSpPr>
              <p:spPr>
                <a:xfrm>
                  <a:off x="3897923" y="890954"/>
                  <a:ext cx="870439" cy="39741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153">
                  <a:extLst>
                    <a:ext uri="{FF2B5EF4-FFF2-40B4-BE49-F238E27FC236}">
                      <a16:creationId xmlns:a16="http://schemas.microsoft.com/office/drawing/2014/main" id="{859B578A-F8A7-4F01-A121-4F1C38E9159C}"/>
                    </a:ext>
                  </a:extLst>
                </p:cNvPr>
                <p:cNvSpPr/>
                <p:nvPr/>
              </p:nvSpPr>
              <p:spPr>
                <a:xfrm>
                  <a:off x="4328746" y="8909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angle 149">
                <a:extLst>
                  <a:ext uri="{FF2B5EF4-FFF2-40B4-BE49-F238E27FC236}">
                    <a16:creationId xmlns:a16="http://schemas.microsoft.com/office/drawing/2014/main" id="{ACB2E6B7-3788-4660-91C5-A213053746B5}"/>
                  </a:ext>
                </a:extLst>
              </p:cNvPr>
              <p:cNvSpPr/>
              <p:nvPr/>
            </p:nvSpPr>
            <p:spPr>
              <a:xfrm>
                <a:off x="1055818" y="2330074"/>
                <a:ext cx="1011116" cy="37507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150">
                <a:extLst>
                  <a:ext uri="{FF2B5EF4-FFF2-40B4-BE49-F238E27FC236}">
                    <a16:creationId xmlns:a16="http://schemas.microsoft.com/office/drawing/2014/main" id="{3FF24748-C4A4-4F49-A054-414AE0410FDE}"/>
                  </a:ext>
                </a:extLst>
              </p:cNvPr>
              <p:cNvSpPr/>
              <p:nvPr/>
            </p:nvSpPr>
            <p:spPr>
              <a:xfrm>
                <a:off x="1429777" y="2705145"/>
                <a:ext cx="274246" cy="4190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151">
                <a:extLst>
                  <a:ext uri="{FF2B5EF4-FFF2-40B4-BE49-F238E27FC236}">
                    <a16:creationId xmlns:a16="http://schemas.microsoft.com/office/drawing/2014/main" id="{E77E3F29-A4A2-402C-BA12-1FCF6B5E4AB8}"/>
                  </a:ext>
                </a:extLst>
              </p:cNvPr>
              <p:cNvSpPr/>
              <p:nvPr/>
            </p:nvSpPr>
            <p:spPr>
              <a:xfrm>
                <a:off x="1506693" y="3133868"/>
                <a:ext cx="123633" cy="29893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Freeform: Shape 124">
              <a:extLst>
                <a:ext uri="{FF2B5EF4-FFF2-40B4-BE49-F238E27FC236}">
                  <a16:creationId xmlns:a16="http://schemas.microsoft.com/office/drawing/2014/main" id="{2ED3A8D5-A530-49A9-8740-BFF9CB36C0EB}"/>
                </a:ext>
              </a:extLst>
            </p:cNvPr>
            <p:cNvSpPr/>
            <p:nvPr/>
          </p:nvSpPr>
          <p:spPr>
            <a:xfrm>
              <a:off x="6444791" y="3996381"/>
              <a:ext cx="71916" cy="237776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125">
              <a:extLst>
                <a:ext uri="{FF2B5EF4-FFF2-40B4-BE49-F238E27FC236}">
                  <a16:creationId xmlns:a16="http://schemas.microsoft.com/office/drawing/2014/main" id="{C1E9FE9B-F88D-42CB-8FCD-55C1F1128BA0}"/>
                </a:ext>
              </a:extLst>
            </p:cNvPr>
            <p:cNvGrpSpPr/>
            <p:nvPr/>
          </p:nvGrpSpPr>
          <p:grpSpPr>
            <a:xfrm>
              <a:off x="5924789" y="3419183"/>
              <a:ext cx="289435" cy="811192"/>
              <a:chOff x="759811" y="527538"/>
              <a:chExt cx="1603131" cy="3974123"/>
            </a:xfrm>
          </p:grpSpPr>
          <p:grpSp>
            <p:nvGrpSpPr>
              <p:cNvPr id="73" name="Group 138">
                <a:extLst>
                  <a:ext uri="{FF2B5EF4-FFF2-40B4-BE49-F238E27FC236}">
                    <a16:creationId xmlns:a16="http://schemas.microsoft.com/office/drawing/2014/main" id="{48E5F51E-8F02-44E7-932D-2DF5A7561352}"/>
                  </a:ext>
                </a:extLst>
              </p:cNvPr>
              <p:cNvGrpSpPr/>
              <p:nvPr/>
            </p:nvGrpSpPr>
            <p:grpSpPr>
              <a:xfrm>
                <a:off x="1055818" y="527538"/>
                <a:ext cx="1011116" cy="3974123"/>
                <a:chOff x="3745523" y="738554"/>
                <a:chExt cx="870439" cy="3974123"/>
              </a:xfrm>
            </p:grpSpPr>
            <p:sp>
              <p:nvSpPr>
                <p:cNvPr id="80" name="Rectangle 145">
                  <a:extLst>
                    <a:ext uri="{FF2B5EF4-FFF2-40B4-BE49-F238E27FC236}">
                      <a16:creationId xmlns:a16="http://schemas.microsoft.com/office/drawing/2014/main" id="{F733F455-5024-4930-AD80-BF149A388D7C}"/>
                    </a:ext>
                  </a:extLst>
                </p:cNvPr>
                <p:cNvSpPr/>
                <p:nvPr/>
              </p:nvSpPr>
              <p:spPr>
                <a:xfrm>
                  <a:off x="3745523" y="738554"/>
                  <a:ext cx="870439" cy="397412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146">
                  <a:extLst>
                    <a:ext uri="{FF2B5EF4-FFF2-40B4-BE49-F238E27FC236}">
                      <a16:creationId xmlns:a16="http://schemas.microsoft.com/office/drawing/2014/main" id="{0525EF90-6235-462D-B752-1CD8A3545A99}"/>
                    </a:ext>
                  </a:extLst>
                </p:cNvPr>
                <p:cNvSpPr/>
                <p:nvPr/>
              </p:nvSpPr>
              <p:spPr>
                <a:xfrm>
                  <a:off x="4176346" y="7385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 139">
                <a:extLst>
                  <a:ext uri="{FF2B5EF4-FFF2-40B4-BE49-F238E27FC236}">
                    <a16:creationId xmlns:a16="http://schemas.microsoft.com/office/drawing/2014/main" id="{26E47D75-CB63-435C-83FB-C07B5729E165}"/>
                  </a:ext>
                </a:extLst>
              </p:cNvPr>
              <p:cNvGrpSpPr/>
              <p:nvPr/>
            </p:nvGrpSpPr>
            <p:grpSpPr>
              <a:xfrm>
                <a:off x="759811" y="1591407"/>
                <a:ext cx="1603131" cy="724247"/>
                <a:chOff x="3897923" y="890954"/>
                <a:chExt cx="870439" cy="3974123"/>
              </a:xfrm>
            </p:grpSpPr>
            <p:sp>
              <p:nvSpPr>
                <p:cNvPr id="78" name="Rectangle 143">
                  <a:extLst>
                    <a:ext uri="{FF2B5EF4-FFF2-40B4-BE49-F238E27FC236}">
                      <a16:creationId xmlns:a16="http://schemas.microsoft.com/office/drawing/2014/main" id="{C0FB7E32-3EE4-42D2-95B2-56EF6FE6F9D7}"/>
                    </a:ext>
                  </a:extLst>
                </p:cNvPr>
                <p:cNvSpPr/>
                <p:nvPr/>
              </p:nvSpPr>
              <p:spPr>
                <a:xfrm>
                  <a:off x="3897923" y="890954"/>
                  <a:ext cx="870439" cy="39741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144">
                  <a:extLst>
                    <a:ext uri="{FF2B5EF4-FFF2-40B4-BE49-F238E27FC236}">
                      <a16:creationId xmlns:a16="http://schemas.microsoft.com/office/drawing/2014/main" id="{47B95790-6693-41F6-95BB-38EA1F3FA807}"/>
                    </a:ext>
                  </a:extLst>
                </p:cNvPr>
                <p:cNvSpPr/>
                <p:nvPr/>
              </p:nvSpPr>
              <p:spPr>
                <a:xfrm>
                  <a:off x="4328746" y="8909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Rectangle 140">
                <a:extLst>
                  <a:ext uri="{FF2B5EF4-FFF2-40B4-BE49-F238E27FC236}">
                    <a16:creationId xmlns:a16="http://schemas.microsoft.com/office/drawing/2014/main" id="{94B13694-1BB7-4F00-BD1F-5F6694CE79C8}"/>
                  </a:ext>
                </a:extLst>
              </p:cNvPr>
              <p:cNvSpPr/>
              <p:nvPr/>
            </p:nvSpPr>
            <p:spPr>
              <a:xfrm>
                <a:off x="1055818" y="2330074"/>
                <a:ext cx="1011116" cy="37507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141">
                <a:extLst>
                  <a:ext uri="{FF2B5EF4-FFF2-40B4-BE49-F238E27FC236}">
                    <a16:creationId xmlns:a16="http://schemas.microsoft.com/office/drawing/2014/main" id="{7AA04F86-0DC3-4BBA-AD0D-BA5A0611A792}"/>
                  </a:ext>
                </a:extLst>
              </p:cNvPr>
              <p:cNvSpPr/>
              <p:nvPr/>
            </p:nvSpPr>
            <p:spPr>
              <a:xfrm>
                <a:off x="1429777" y="2705145"/>
                <a:ext cx="274246" cy="4190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142">
                <a:extLst>
                  <a:ext uri="{FF2B5EF4-FFF2-40B4-BE49-F238E27FC236}">
                    <a16:creationId xmlns:a16="http://schemas.microsoft.com/office/drawing/2014/main" id="{2C9949A5-AA97-4B9A-A4AE-91DEAB86614B}"/>
                  </a:ext>
                </a:extLst>
              </p:cNvPr>
              <p:cNvSpPr/>
              <p:nvPr/>
            </p:nvSpPr>
            <p:spPr>
              <a:xfrm>
                <a:off x="1506693" y="3133868"/>
                <a:ext cx="123633" cy="29893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Freeform: Shape 126">
              <a:extLst>
                <a:ext uri="{FF2B5EF4-FFF2-40B4-BE49-F238E27FC236}">
                  <a16:creationId xmlns:a16="http://schemas.microsoft.com/office/drawing/2014/main" id="{9B26D227-EFED-4DC4-B8EE-62A4F9179CAD}"/>
                </a:ext>
              </a:extLst>
            </p:cNvPr>
            <p:cNvSpPr/>
            <p:nvPr/>
          </p:nvSpPr>
          <p:spPr>
            <a:xfrm>
              <a:off x="6032087" y="3996381"/>
              <a:ext cx="71916" cy="237776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oup 127">
              <a:extLst>
                <a:ext uri="{FF2B5EF4-FFF2-40B4-BE49-F238E27FC236}">
                  <a16:creationId xmlns:a16="http://schemas.microsoft.com/office/drawing/2014/main" id="{09FDB8E0-B41E-4EC6-99C1-ADA1B5306262}"/>
                </a:ext>
              </a:extLst>
            </p:cNvPr>
            <p:cNvGrpSpPr/>
            <p:nvPr/>
          </p:nvGrpSpPr>
          <p:grpSpPr>
            <a:xfrm>
              <a:off x="5512085" y="3419183"/>
              <a:ext cx="289435" cy="811192"/>
              <a:chOff x="759811" y="527538"/>
              <a:chExt cx="1603131" cy="3974123"/>
            </a:xfrm>
          </p:grpSpPr>
          <p:grpSp>
            <p:nvGrpSpPr>
              <p:cNvPr id="64" name="Group 129">
                <a:extLst>
                  <a:ext uri="{FF2B5EF4-FFF2-40B4-BE49-F238E27FC236}">
                    <a16:creationId xmlns:a16="http://schemas.microsoft.com/office/drawing/2014/main" id="{C4B5EFB8-27CB-4C81-910A-D4EC1F24BAED}"/>
                  </a:ext>
                </a:extLst>
              </p:cNvPr>
              <p:cNvGrpSpPr/>
              <p:nvPr/>
            </p:nvGrpSpPr>
            <p:grpSpPr>
              <a:xfrm>
                <a:off x="1055818" y="527538"/>
                <a:ext cx="1011116" cy="3974123"/>
                <a:chOff x="3745523" y="738554"/>
                <a:chExt cx="870439" cy="3974123"/>
              </a:xfrm>
            </p:grpSpPr>
            <p:sp>
              <p:nvSpPr>
                <p:cNvPr id="71" name="Rectangle 136">
                  <a:extLst>
                    <a:ext uri="{FF2B5EF4-FFF2-40B4-BE49-F238E27FC236}">
                      <a16:creationId xmlns:a16="http://schemas.microsoft.com/office/drawing/2014/main" id="{F43B4246-8789-4017-8ABB-6983B3422F50}"/>
                    </a:ext>
                  </a:extLst>
                </p:cNvPr>
                <p:cNvSpPr/>
                <p:nvPr/>
              </p:nvSpPr>
              <p:spPr>
                <a:xfrm>
                  <a:off x="3745523" y="738554"/>
                  <a:ext cx="870439" cy="397412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137">
                  <a:extLst>
                    <a:ext uri="{FF2B5EF4-FFF2-40B4-BE49-F238E27FC236}">
                      <a16:creationId xmlns:a16="http://schemas.microsoft.com/office/drawing/2014/main" id="{B869EC6F-FCB2-4D37-BDD5-3F977A6683A0}"/>
                    </a:ext>
                  </a:extLst>
                </p:cNvPr>
                <p:cNvSpPr/>
                <p:nvPr/>
              </p:nvSpPr>
              <p:spPr>
                <a:xfrm>
                  <a:off x="4176346" y="7385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130">
                <a:extLst>
                  <a:ext uri="{FF2B5EF4-FFF2-40B4-BE49-F238E27FC236}">
                    <a16:creationId xmlns:a16="http://schemas.microsoft.com/office/drawing/2014/main" id="{09F56F0C-C5CE-4B09-834A-7D501C8716EA}"/>
                  </a:ext>
                </a:extLst>
              </p:cNvPr>
              <p:cNvGrpSpPr/>
              <p:nvPr/>
            </p:nvGrpSpPr>
            <p:grpSpPr>
              <a:xfrm>
                <a:off x="759811" y="1591407"/>
                <a:ext cx="1603131" cy="724247"/>
                <a:chOff x="3897923" y="890954"/>
                <a:chExt cx="870439" cy="3974123"/>
              </a:xfrm>
            </p:grpSpPr>
            <p:sp>
              <p:nvSpPr>
                <p:cNvPr id="69" name="Rectangle 134">
                  <a:extLst>
                    <a:ext uri="{FF2B5EF4-FFF2-40B4-BE49-F238E27FC236}">
                      <a16:creationId xmlns:a16="http://schemas.microsoft.com/office/drawing/2014/main" id="{BFEA4FD3-CEFF-4C43-ADDD-83A81D573CA6}"/>
                    </a:ext>
                  </a:extLst>
                </p:cNvPr>
                <p:cNvSpPr/>
                <p:nvPr/>
              </p:nvSpPr>
              <p:spPr>
                <a:xfrm>
                  <a:off x="3897923" y="890954"/>
                  <a:ext cx="870439" cy="39741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135">
                  <a:extLst>
                    <a:ext uri="{FF2B5EF4-FFF2-40B4-BE49-F238E27FC236}">
                      <a16:creationId xmlns:a16="http://schemas.microsoft.com/office/drawing/2014/main" id="{6987F662-2FF8-412C-911A-BE9857D64784}"/>
                    </a:ext>
                  </a:extLst>
                </p:cNvPr>
                <p:cNvSpPr/>
                <p:nvPr/>
              </p:nvSpPr>
              <p:spPr>
                <a:xfrm>
                  <a:off x="4328746" y="8909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Rectangle 131">
                <a:extLst>
                  <a:ext uri="{FF2B5EF4-FFF2-40B4-BE49-F238E27FC236}">
                    <a16:creationId xmlns:a16="http://schemas.microsoft.com/office/drawing/2014/main" id="{487208E9-4CBC-4A5F-A9D6-F290D270519C}"/>
                  </a:ext>
                </a:extLst>
              </p:cNvPr>
              <p:cNvSpPr/>
              <p:nvPr/>
            </p:nvSpPr>
            <p:spPr>
              <a:xfrm>
                <a:off x="1055818" y="2330074"/>
                <a:ext cx="1011116" cy="37507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132">
                <a:extLst>
                  <a:ext uri="{FF2B5EF4-FFF2-40B4-BE49-F238E27FC236}">
                    <a16:creationId xmlns:a16="http://schemas.microsoft.com/office/drawing/2014/main" id="{6E4F270A-632E-41E8-8E33-0B45640B4134}"/>
                  </a:ext>
                </a:extLst>
              </p:cNvPr>
              <p:cNvSpPr/>
              <p:nvPr/>
            </p:nvSpPr>
            <p:spPr>
              <a:xfrm>
                <a:off x="1429777" y="2705145"/>
                <a:ext cx="274246" cy="4190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133">
                <a:extLst>
                  <a:ext uri="{FF2B5EF4-FFF2-40B4-BE49-F238E27FC236}">
                    <a16:creationId xmlns:a16="http://schemas.microsoft.com/office/drawing/2014/main" id="{69C2CDE9-4654-4C85-A135-093F84CE77A9}"/>
                  </a:ext>
                </a:extLst>
              </p:cNvPr>
              <p:cNvSpPr/>
              <p:nvPr/>
            </p:nvSpPr>
            <p:spPr>
              <a:xfrm>
                <a:off x="1506693" y="3133868"/>
                <a:ext cx="123633" cy="29893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Freeform: Shape 128">
              <a:extLst>
                <a:ext uri="{FF2B5EF4-FFF2-40B4-BE49-F238E27FC236}">
                  <a16:creationId xmlns:a16="http://schemas.microsoft.com/office/drawing/2014/main" id="{1FC153CB-D675-4746-B917-1769F2737354}"/>
                </a:ext>
              </a:extLst>
            </p:cNvPr>
            <p:cNvSpPr/>
            <p:nvPr/>
          </p:nvSpPr>
          <p:spPr>
            <a:xfrm>
              <a:off x="5619382" y="3996381"/>
              <a:ext cx="71916" cy="237776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53E50A69-4604-47AD-A5A8-F296157133A6}"/>
              </a:ext>
            </a:extLst>
          </p:cNvPr>
          <p:cNvGrpSpPr/>
          <p:nvPr/>
        </p:nvGrpSpPr>
        <p:grpSpPr>
          <a:xfrm>
            <a:off x="9715902" y="2381138"/>
            <a:ext cx="1472244" cy="1309166"/>
            <a:chOff x="9372020" y="1150198"/>
            <a:chExt cx="1961043" cy="1743822"/>
          </a:xfrm>
        </p:grpSpPr>
        <p:sp>
          <p:nvSpPr>
            <p:cNvPr id="101" name="Freeform: Shape 372">
              <a:extLst>
                <a:ext uri="{FF2B5EF4-FFF2-40B4-BE49-F238E27FC236}">
                  <a16:creationId xmlns:a16="http://schemas.microsoft.com/office/drawing/2014/main" id="{63DECE72-9D39-49B8-A799-CF5345AB4951}"/>
                </a:ext>
              </a:extLst>
            </p:cNvPr>
            <p:cNvSpPr/>
            <p:nvPr/>
          </p:nvSpPr>
          <p:spPr>
            <a:xfrm flipH="1">
              <a:off x="9372020" y="1662008"/>
              <a:ext cx="1090394" cy="1199870"/>
            </a:xfrm>
            <a:custGeom>
              <a:avLst/>
              <a:gdLst>
                <a:gd name="connsiteX0" fmla="*/ 4211461 w 4627542"/>
                <a:gd name="connsiteY0" fmla="*/ 3126503 h 5092147"/>
                <a:gd name="connsiteX1" fmla="*/ 4424971 w 4627542"/>
                <a:gd name="connsiteY1" fmla="*/ 2781717 h 5092147"/>
                <a:gd name="connsiteX2" fmla="*/ 4614339 w 4627542"/>
                <a:gd name="connsiteY2" fmla="*/ 1599485 h 5092147"/>
                <a:gd name="connsiteX3" fmla="*/ 4438551 w 4627542"/>
                <a:gd name="connsiteY3" fmla="*/ 1012519 h 5092147"/>
                <a:gd name="connsiteX4" fmla="*/ 3542258 w 4627542"/>
                <a:gd name="connsiteY4" fmla="*/ 203743 h 5092147"/>
                <a:gd name="connsiteX5" fmla="*/ 2343429 w 4627542"/>
                <a:gd name="connsiteY5" fmla="*/ 5321 h 5092147"/>
                <a:gd name="connsiteX6" fmla="*/ 1770797 w 4627542"/>
                <a:gd name="connsiteY6" fmla="*/ 106418 h 5092147"/>
                <a:gd name="connsiteX7" fmla="*/ 712296 w 4627542"/>
                <a:gd name="connsiteY7" fmla="*/ 1014782 h 5092147"/>
                <a:gd name="connsiteX8" fmla="*/ 617989 w 4627542"/>
                <a:gd name="connsiteY8" fmla="*/ 1671159 h 5092147"/>
                <a:gd name="connsiteX9" fmla="*/ 603654 w 4627542"/>
                <a:gd name="connsiteY9" fmla="*/ 1722462 h 5092147"/>
                <a:gd name="connsiteX10" fmla="*/ 197003 w 4627542"/>
                <a:gd name="connsiteY10" fmla="*/ 2231719 h 5092147"/>
                <a:gd name="connsiteX11" fmla="*/ 16688 w 4627542"/>
                <a:gd name="connsiteY11" fmla="*/ 2521430 h 5092147"/>
                <a:gd name="connsiteX12" fmla="*/ 101941 w 4627542"/>
                <a:gd name="connsiteY12" fmla="*/ 2771155 h 5092147"/>
                <a:gd name="connsiteX13" fmla="*/ 330541 w 4627542"/>
                <a:gd name="connsiteY13" fmla="*/ 2859426 h 5092147"/>
                <a:gd name="connsiteX14" fmla="*/ 362983 w 4627542"/>
                <a:gd name="connsiteY14" fmla="*/ 2868479 h 5092147"/>
                <a:gd name="connsiteX15" fmla="*/ 378072 w 4627542"/>
                <a:gd name="connsiteY15" fmla="*/ 2900921 h 5092147"/>
                <a:gd name="connsiteX16" fmla="*/ 300363 w 4627542"/>
                <a:gd name="connsiteY16" fmla="*/ 3085763 h 5092147"/>
                <a:gd name="connsiteX17" fmla="*/ 324506 w 4627542"/>
                <a:gd name="connsiteY17" fmla="*/ 3302291 h 5092147"/>
                <a:gd name="connsiteX18" fmla="*/ 364492 w 4627542"/>
                <a:gd name="connsiteY18" fmla="*/ 3339260 h 5092147"/>
                <a:gd name="connsiteX19" fmla="*/ 329033 w 4627542"/>
                <a:gd name="connsiteY19" fmla="*/ 3384527 h 5092147"/>
                <a:gd name="connsiteX20" fmla="*/ 335068 w 4627542"/>
                <a:gd name="connsiteY20" fmla="*/ 3561069 h 5092147"/>
                <a:gd name="connsiteX21" fmla="*/ 395425 w 4627542"/>
                <a:gd name="connsiteY21" fmla="*/ 3633497 h 5092147"/>
                <a:gd name="connsiteX22" fmla="*/ 415795 w 4627542"/>
                <a:gd name="connsiteY22" fmla="*/ 3764018 h 5092147"/>
                <a:gd name="connsiteX23" fmla="*/ 347894 w 4627542"/>
                <a:gd name="connsiteY23" fmla="*/ 3975266 h 5092147"/>
                <a:gd name="connsiteX24" fmla="*/ 402969 w 4627542"/>
                <a:gd name="connsiteY24" fmla="*/ 4264976 h 5092147"/>
                <a:gd name="connsiteX25" fmla="*/ 608181 w 4627542"/>
                <a:gd name="connsiteY25" fmla="*/ 4413604 h 5092147"/>
                <a:gd name="connsiteX26" fmla="*/ 1069153 w 4627542"/>
                <a:gd name="connsiteY26" fmla="*/ 4463398 h 5092147"/>
                <a:gd name="connsiteX27" fmla="*/ 1351320 w 4627542"/>
                <a:gd name="connsiteY27" fmla="*/ 4458117 h 5092147"/>
                <a:gd name="connsiteX28" fmla="*/ 1495421 w 4627542"/>
                <a:gd name="connsiteY28" fmla="*/ 4560723 h 5092147"/>
                <a:gd name="connsiteX29" fmla="*/ 1559549 w 4627542"/>
                <a:gd name="connsiteY29" fmla="*/ 4876840 h 5092147"/>
                <a:gd name="connsiteX30" fmla="*/ 1775324 w 4627542"/>
                <a:gd name="connsiteY30" fmla="*/ 5090351 h 5092147"/>
                <a:gd name="connsiteX31" fmla="*/ 2894936 w 4627542"/>
                <a:gd name="connsiteY31" fmla="*/ 5086578 h 5092147"/>
                <a:gd name="connsiteX32" fmla="*/ 3088831 w 4627542"/>
                <a:gd name="connsiteY32" fmla="*/ 4886648 h 5092147"/>
                <a:gd name="connsiteX33" fmla="*/ 3097884 w 4627542"/>
                <a:gd name="connsiteY33" fmla="*/ 4314016 h 5092147"/>
                <a:gd name="connsiteX34" fmla="*/ 2990751 w 4627542"/>
                <a:gd name="connsiteY34" fmla="*/ 4314016 h 5092147"/>
                <a:gd name="connsiteX35" fmla="*/ 2979435 w 4627542"/>
                <a:gd name="connsiteY35" fmla="*/ 4876085 h 5092147"/>
                <a:gd name="connsiteX36" fmla="*/ 2871548 w 4627542"/>
                <a:gd name="connsiteY36" fmla="*/ 4981709 h 5092147"/>
                <a:gd name="connsiteX37" fmla="*/ 1800221 w 4627542"/>
                <a:gd name="connsiteY37" fmla="*/ 4986236 h 5092147"/>
                <a:gd name="connsiteX38" fmla="*/ 1668945 w 4627542"/>
                <a:gd name="connsiteY38" fmla="*/ 4868541 h 5092147"/>
                <a:gd name="connsiteX39" fmla="*/ 1604062 w 4627542"/>
                <a:gd name="connsiteY39" fmla="*/ 4544880 h 5092147"/>
                <a:gd name="connsiteX40" fmla="*/ 1403377 w 4627542"/>
                <a:gd name="connsiteY40" fmla="*/ 4358529 h 5092147"/>
                <a:gd name="connsiteX41" fmla="*/ 1204955 w 4627542"/>
                <a:gd name="connsiteY41" fmla="*/ 4347212 h 5092147"/>
                <a:gd name="connsiteX42" fmla="*/ 814147 w 4627542"/>
                <a:gd name="connsiteY42" fmla="*/ 4353248 h 5092147"/>
                <a:gd name="connsiteX43" fmla="*/ 549334 w 4627542"/>
                <a:gd name="connsiteY43" fmla="*/ 4256678 h 5092147"/>
                <a:gd name="connsiteX44" fmla="*/ 455781 w 4627542"/>
                <a:gd name="connsiteY44" fmla="*/ 3994127 h 5092147"/>
                <a:gd name="connsiteX45" fmla="*/ 521419 w 4627542"/>
                <a:gd name="connsiteY45" fmla="*/ 3794196 h 5092147"/>
                <a:gd name="connsiteX46" fmla="*/ 488223 w 4627542"/>
                <a:gd name="connsiteY46" fmla="*/ 3576913 h 5092147"/>
                <a:gd name="connsiteX47" fmla="*/ 421076 w 4627542"/>
                <a:gd name="connsiteY47" fmla="*/ 3495432 h 5092147"/>
                <a:gd name="connsiteX48" fmla="*/ 421831 w 4627542"/>
                <a:gd name="connsiteY48" fmla="*/ 3445638 h 5092147"/>
                <a:gd name="connsiteX49" fmla="*/ 471625 w 4627542"/>
                <a:gd name="connsiteY49" fmla="*/ 3389054 h 5092147"/>
                <a:gd name="connsiteX50" fmla="*/ 456535 w 4627542"/>
                <a:gd name="connsiteY50" fmla="*/ 3268341 h 5092147"/>
                <a:gd name="connsiteX51" fmla="*/ 392407 w 4627542"/>
                <a:gd name="connsiteY51" fmla="*/ 3216283 h 5092147"/>
                <a:gd name="connsiteX52" fmla="*/ 385617 w 4627542"/>
                <a:gd name="connsiteY52" fmla="*/ 3152909 h 5092147"/>
                <a:gd name="connsiteX53" fmla="*/ 477660 w 4627542"/>
                <a:gd name="connsiteY53" fmla="*/ 2954487 h 5092147"/>
                <a:gd name="connsiteX54" fmla="*/ 354684 w 4627542"/>
                <a:gd name="connsiteY54" fmla="*/ 2755311 h 5092147"/>
                <a:gd name="connsiteX55" fmla="*/ 163807 w 4627542"/>
                <a:gd name="connsiteY55" fmla="*/ 2682129 h 5092147"/>
                <a:gd name="connsiteX56" fmla="*/ 120803 w 4627542"/>
                <a:gd name="connsiteY56" fmla="*/ 2561416 h 5092147"/>
                <a:gd name="connsiteX57" fmla="*/ 236234 w 4627542"/>
                <a:gd name="connsiteY57" fmla="*/ 2363749 h 5092147"/>
                <a:gd name="connsiteX58" fmla="*/ 685136 w 4627542"/>
                <a:gd name="connsiteY58" fmla="*/ 1800925 h 5092147"/>
                <a:gd name="connsiteX59" fmla="*/ 725122 w 4627542"/>
                <a:gd name="connsiteY59" fmla="*/ 1643998 h 5092147"/>
                <a:gd name="connsiteX60" fmla="*/ 744737 w 4627542"/>
                <a:gd name="connsiteY60" fmla="*/ 1239610 h 5092147"/>
                <a:gd name="connsiteX61" fmla="*/ 1421484 w 4627542"/>
                <a:gd name="connsiteY61" fmla="*/ 382549 h 5092147"/>
                <a:gd name="connsiteX62" fmla="*/ 2460369 w 4627542"/>
                <a:gd name="connsiteY62" fmla="*/ 107927 h 5092147"/>
                <a:gd name="connsiteX63" fmla="*/ 2918324 w 4627542"/>
                <a:gd name="connsiteY63" fmla="*/ 137351 h 5092147"/>
                <a:gd name="connsiteX64" fmla="*/ 3766332 w 4627542"/>
                <a:gd name="connsiteY64" fmla="*/ 439133 h 5092147"/>
                <a:gd name="connsiteX65" fmla="*/ 4524560 w 4627542"/>
                <a:gd name="connsiteY65" fmla="*/ 1843929 h 5092147"/>
                <a:gd name="connsiteX66" fmla="*/ 4466466 w 4627542"/>
                <a:gd name="connsiteY66" fmla="*/ 2313200 h 5092147"/>
                <a:gd name="connsiteX67" fmla="*/ 4149595 w 4627542"/>
                <a:gd name="connsiteY67" fmla="*/ 3033705 h 5092147"/>
                <a:gd name="connsiteX68" fmla="*/ 3958718 w 4627542"/>
                <a:gd name="connsiteY68" fmla="*/ 3330961 h 5092147"/>
                <a:gd name="connsiteX69" fmla="*/ 3853094 w 4627542"/>
                <a:gd name="connsiteY69" fmla="*/ 3736857 h 5092147"/>
                <a:gd name="connsiteX70" fmla="*/ 3854603 w 4627542"/>
                <a:gd name="connsiteY70" fmla="*/ 4947759 h 5092147"/>
                <a:gd name="connsiteX71" fmla="*/ 3879500 w 4627542"/>
                <a:gd name="connsiteY71" fmla="*/ 4980955 h 5092147"/>
                <a:gd name="connsiteX72" fmla="*/ 4328401 w 4627542"/>
                <a:gd name="connsiteY72" fmla="*/ 4980955 h 5092147"/>
                <a:gd name="connsiteX73" fmla="*/ 4353298 w 4627542"/>
                <a:gd name="connsiteY73" fmla="*/ 4954549 h 5092147"/>
                <a:gd name="connsiteX74" fmla="*/ 4353298 w 4627542"/>
                <a:gd name="connsiteY74" fmla="*/ 4860242 h 5092147"/>
                <a:gd name="connsiteX75" fmla="*/ 4321611 w 4627542"/>
                <a:gd name="connsiteY75" fmla="*/ 4829309 h 5092147"/>
                <a:gd name="connsiteX76" fmla="*/ 4000967 w 4627542"/>
                <a:gd name="connsiteY76" fmla="*/ 4830818 h 5092147"/>
                <a:gd name="connsiteX77" fmla="*/ 3959472 w 4627542"/>
                <a:gd name="connsiteY77" fmla="*/ 4789323 h 5092147"/>
                <a:gd name="connsiteX78" fmla="*/ 3959472 w 4627542"/>
                <a:gd name="connsiteY78" fmla="*/ 3695362 h 5092147"/>
                <a:gd name="connsiteX79" fmla="*/ 3991914 w 4627542"/>
                <a:gd name="connsiteY79" fmla="*/ 3515048 h 5092147"/>
                <a:gd name="connsiteX80" fmla="*/ 4211461 w 4627542"/>
                <a:gd name="connsiteY80" fmla="*/ 3126503 h 509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627542" h="5092147">
                  <a:moveTo>
                    <a:pt x="4211461" y="3126503"/>
                  </a:moveTo>
                  <a:cubicBezTo>
                    <a:pt x="4288415" y="3014844"/>
                    <a:pt x="4372914" y="2907711"/>
                    <a:pt x="4424971" y="2781717"/>
                  </a:cubicBezTo>
                  <a:cubicBezTo>
                    <a:pt x="4583407" y="2402980"/>
                    <a:pt x="4660362" y="2010664"/>
                    <a:pt x="4614339" y="1599485"/>
                  </a:cubicBezTo>
                  <a:cubicBezTo>
                    <a:pt x="4590952" y="1393519"/>
                    <a:pt x="4534367" y="1196606"/>
                    <a:pt x="4438551" y="1012519"/>
                  </a:cubicBezTo>
                  <a:cubicBezTo>
                    <a:pt x="4240130" y="632273"/>
                    <a:pt x="3933066" y="369723"/>
                    <a:pt x="3542258" y="203743"/>
                  </a:cubicBezTo>
                  <a:cubicBezTo>
                    <a:pt x="3159749" y="42289"/>
                    <a:pt x="2758379" y="-19576"/>
                    <a:pt x="2343429" y="5321"/>
                  </a:cubicBezTo>
                  <a:cubicBezTo>
                    <a:pt x="2148779" y="16638"/>
                    <a:pt x="1957147" y="46816"/>
                    <a:pt x="1770797" y="106418"/>
                  </a:cubicBezTo>
                  <a:cubicBezTo>
                    <a:pt x="1290209" y="260327"/>
                    <a:pt x="927316" y="552301"/>
                    <a:pt x="712296" y="1014782"/>
                  </a:cubicBezTo>
                  <a:cubicBezTo>
                    <a:pt x="614971" y="1223012"/>
                    <a:pt x="558387" y="1439541"/>
                    <a:pt x="617989" y="1671159"/>
                  </a:cubicBezTo>
                  <a:cubicBezTo>
                    <a:pt x="623270" y="1692283"/>
                    <a:pt x="615726" y="1706618"/>
                    <a:pt x="603654" y="1722462"/>
                  </a:cubicBezTo>
                  <a:cubicBezTo>
                    <a:pt x="474642" y="1897495"/>
                    <a:pt x="330541" y="2060458"/>
                    <a:pt x="197003" y="2231719"/>
                  </a:cubicBezTo>
                  <a:cubicBezTo>
                    <a:pt x="126838" y="2321499"/>
                    <a:pt x="55920" y="2412034"/>
                    <a:pt x="16688" y="2521430"/>
                  </a:cubicBezTo>
                  <a:cubicBezTo>
                    <a:pt x="-21789" y="2627808"/>
                    <a:pt x="6126" y="2710044"/>
                    <a:pt x="101941" y="2771155"/>
                  </a:cubicBezTo>
                  <a:cubicBezTo>
                    <a:pt x="172106" y="2815668"/>
                    <a:pt x="244534" y="2855654"/>
                    <a:pt x="330541" y="2859426"/>
                  </a:cubicBezTo>
                  <a:cubicBezTo>
                    <a:pt x="341104" y="2860180"/>
                    <a:pt x="352421" y="2864707"/>
                    <a:pt x="362983" y="2868479"/>
                  </a:cubicBezTo>
                  <a:cubicBezTo>
                    <a:pt x="378072" y="2874515"/>
                    <a:pt x="384862" y="2884323"/>
                    <a:pt x="378072" y="2900921"/>
                  </a:cubicBezTo>
                  <a:cubicBezTo>
                    <a:pt x="353930" y="2962786"/>
                    <a:pt x="344876" y="3029933"/>
                    <a:pt x="300363" y="3085763"/>
                  </a:cubicBezTo>
                  <a:cubicBezTo>
                    <a:pt x="240007" y="3161208"/>
                    <a:pt x="252078" y="3236654"/>
                    <a:pt x="324506" y="3302291"/>
                  </a:cubicBezTo>
                  <a:cubicBezTo>
                    <a:pt x="338086" y="3315117"/>
                    <a:pt x="362983" y="3324925"/>
                    <a:pt x="364492" y="3339260"/>
                  </a:cubicBezTo>
                  <a:cubicBezTo>
                    <a:pt x="367510" y="3357366"/>
                    <a:pt x="341104" y="3369438"/>
                    <a:pt x="329033" y="3384527"/>
                  </a:cubicBezTo>
                  <a:cubicBezTo>
                    <a:pt x="276221" y="3451673"/>
                    <a:pt x="277730" y="3496941"/>
                    <a:pt x="335068" y="3561069"/>
                  </a:cubicBezTo>
                  <a:cubicBezTo>
                    <a:pt x="356193" y="3584458"/>
                    <a:pt x="375809" y="3608600"/>
                    <a:pt x="395425" y="3633497"/>
                  </a:cubicBezTo>
                  <a:cubicBezTo>
                    <a:pt x="426357" y="3672729"/>
                    <a:pt x="434656" y="3714978"/>
                    <a:pt x="415795" y="3764018"/>
                  </a:cubicBezTo>
                  <a:cubicBezTo>
                    <a:pt x="390143" y="3833428"/>
                    <a:pt x="366755" y="3903592"/>
                    <a:pt x="347894" y="3975266"/>
                  </a:cubicBezTo>
                  <a:cubicBezTo>
                    <a:pt x="319979" y="4080135"/>
                    <a:pt x="328278" y="4178969"/>
                    <a:pt x="402969" y="4264976"/>
                  </a:cubicBezTo>
                  <a:cubicBezTo>
                    <a:pt x="459553" y="4330614"/>
                    <a:pt x="526700" y="4381917"/>
                    <a:pt x="608181" y="4413604"/>
                  </a:cubicBezTo>
                  <a:cubicBezTo>
                    <a:pt x="757563" y="4472452"/>
                    <a:pt x="912981" y="4468679"/>
                    <a:pt x="1069153" y="4463398"/>
                  </a:cubicBezTo>
                  <a:cubicBezTo>
                    <a:pt x="1163460" y="4460381"/>
                    <a:pt x="1257013" y="4449064"/>
                    <a:pt x="1351320" y="4458117"/>
                  </a:cubicBezTo>
                  <a:cubicBezTo>
                    <a:pt x="1418466" y="4464907"/>
                    <a:pt x="1474296" y="4492822"/>
                    <a:pt x="1495421" y="4560723"/>
                  </a:cubicBezTo>
                  <a:cubicBezTo>
                    <a:pt x="1527108" y="4663329"/>
                    <a:pt x="1560304" y="4766689"/>
                    <a:pt x="1559549" y="4876840"/>
                  </a:cubicBezTo>
                  <a:cubicBezTo>
                    <a:pt x="1558795" y="5031503"/>
                    <a:pt x="1666682" y="5090351"/>
                    <a:pt x="1775324" y="5090351"/>
                  </a:cubicBezTo>
                  <a:cubicBezTo>
                    <a:pt x="2148779" y="5091105"/>
                    <a:pt x="2522235" y="5095632"/>
                    <a:pt x="2894936" y="5086578"/>
                  </a:cubicBezTo>
                  <a:cubicBezTo>
                    <a:pt x="3019421" y="5083560"/>
                    <a:pt x="3087322" y="5012642"/>
                    <a:pt x="3088831" y="4886648"/>
                  </a:cubicBezTo>
                  <a:cubicBezTo>
                    <a:pt x="3091094" y="4709351"/>
                    <a:pt x="3097130" y="4314771"/>
                    <a:pt x="3097884" y="4314016"/>
                  </a:cubicBezTo>
                  <a:lnTo>
                    <a:pt x="2990751" y="4314016"/>
                  </a:lnTo>
                  <a:cubicBezTo>
                    <a:pt x="2988488" y="4347966"/>
                    <a:pt x="2986225" y="4735002"/>
                    <a:pt x="2979435" y="4876085"/>
                  </a:cubicBezTo>
                  <a:cubicBezTo>
                    <a:pt x="2974908" y="4962848"/>
                    <a:pt x="2959819" y="4980200"/>
                    <a:pt x="2871548" y="4981709"/>
                  </a:cubicBezTo>
                  <a:cubicBezTo>
                    <a:pt x="2861739" y="4981709"/>
                    <a:pt x="1924706" y="4986990"/>
                    <a:pt x="1800221" y="4986236"/>
                  </a:cubicBezTo>
                  <a:cubicBezTo>
                    <a:pt x="1707423" y="4985481"/>
                    <a:pt x="1674227" y="4959075"/>
                    <a:pt x="1668945" y="4868541"/>
                  </a:cubicBezTo>
                  <a:cubicBezTo>
                    <a:pt x="1661401" y="4757636"/>
                    <a:pt x="1636504" y="4650503"/>
                    <a:pt x="1604062" y="4544880"/>
                  </a:cubicBezTo>
                  <a:cubicBezTo>
                    <a:pt x="1573130" y="4444537"/>
                    <a:pt x="1509001" y="4379654"/>
                    <a:pt x="1403377" y="4358529"/>
                  </a:cubicBezTo>
                  <a:cubicBezTo>
                    <a:pt x="1337740" y="4344949"/>
                    <a:pt x="1271347" y="4343440"/>
                    <a:pt x="1204955" y="4347212"/>
                  </a:cubicBezTo>
                  <a:cubicBezTo>
                    <a:pt x="1074434" y="4354002"/>
                    <a:pt x="944668" y="4368337"/>
                    <a:pt x="814147" y="4353248"/>
                  </a:cubicBezTo>
                  <a:cubicBezTo>
                    <a:pt x="718332" y="4341931"/>
                    <a:pt x="627042" y="4317034"/>
                    <a:pt x="549334" y="4256678"/>
                  </a:cubicBezTo>
                  <a:cubicBezTo>
                    <a:pt x="462571" y="4189531"/>
                    <a:pt x="419567" y="4107295"/>
                    <a:pt x="455781" y="3994127"/>
                  </a:cubicBezTo>
                  <a:cubicBezTo>
                    <a:pt x="476906" y="3926980"/>
                    <a:pt x="500294" y="3861343"/>
                    <a:pt x="521419" y="3794196"/>
                  </a:cubicBezTo>
                  <a:cubicBezTo>
                    <a:pt x="547070" y="3715733"/>
                    <a:pt x="538017" y="3643305"/>
                    <a:pt x="488223" y="3576913"/>
                  </a:cubicBezTo>
                  <a:cubicBezTo>
                    <a:pt x="467098" y="3548998"/>
                    <a:pt x="445219" y="3521083"/>
                    <a:pt x="421076" y="3495432"/>
                  </a:cubicBezTo>
                  <a:cubicBezTo>
                    <a:pt x="403724" y="3476570"/>
                    <a:pt x="402969" y="3462990"/>
                    <a:pt x="421831" y="3445638"/>
                  </a:cubicBezTo>
                  <a:cubicBezTo>
                    <a:pt x="439937" y="3428285"/>
                    <a:pt x="456535" y="3409424"/>
                    <a:pt x="471625" y="3389054"/>
                  </a:cubicBezTo>
                  <a:cubicBezTo>
                    <a:pt x="506330" y="3342277"/>
                    <a:pt x="501803" y="3305309"/>
                    <a:pt x="456535" y="3268341"/>
                  </a:cubicBezTo>
                  <a:cubicBezTo>
                    <a:pt x="435411" y="3250988"/>
                    <a:pt x="412777" y="3234390"/>
                    <a:pt x="392407" y="3216283"/>
                  </a:cubicBezTo>
                  <a:cubicBezTo>
                    <a:pt x="372036" y="3198176"/>
                    <a:pt x="366001" y="3173279"/>
                    <a:pt x="385617" y="3152909"/>
                  </a:cubicBezTo>
                  <a:cubicBezTo>
                    <a:pt x="439183" y="3096325"/>
                    <a:pt x="455027" y="3024652"/>
                    <a:pt x="477660" y="2954487"/>
                  </a:cubicBezTo>
                  <a:cubicBezTo>
                    <a:pt x="512365" y="2845091"/>
                    <a:pt x="469361" y="2768137"/>
                    <a:pt x="354684" y="2755311"/>
                  </a:cubicBezTo>
                  <a:cubicBezTo>
                    <a:pt x="283011" y="2747012"/>
                    <a:pt x="222654" y="2718343"/>
                    <a:pt x="163807" y="2682129"/>
                  </a:cubicBezTo>
                  <a:cubicBezTo>
                    <a:pt x="111749" y="2649687"/>
                    <a:pt x="101187" y="2620263"/>
                    <a:pt x="120803" y="2561416"/>
                  </a:cubicBezTo>
                  <a:cubicBezTo>
                    <a:pt x="145700" y="2487479"/>
                    <a:pt x="188704" y="2424105"/>
                    <a:pt x="236234" y="2363749"/>
                  </a:cubicBezTo>
                  <a:cubicBezTo>
                    <a:pt x="384862" y="2175135"/>
                    <a:pt x="534999" y="1988030"/>
                    <a:pt x="685136" y="1800925"/>
                  </a:cubicBezTo>
                  <a:cubicBezTo>
                    <a:pt x="722858" y="1754149"/>
                    <a:pt x="740211" y="1704355"/>
                    <a:pt x="725122" y="1643998"/>
                  </a:cubicBezTo>
                  <a:cubicBezTo>
                    <a:pt x="690417" y="1507442"/>
                    <a:pt x="704751" y="1372394"/>
                    <a:pt x="744737" y="1239610"/>
                  </a:cubicBezTo>
                  <a:cubicBezTo>
                    <a:pt x="857151" y="864646"/>
                    <a:pt x="1091033" y="583988"/>
                    <a:pt x="1421484" y="382549"/>
                  </a:cubicBezTo>
                  <a:cubicBezTo>
                    <a:pt x="1739864" y="187899"/>
                    <a:pt x="2092195" y="116980"/>
                    <a:pt x="2460369" y="107927"/>
                  </a:cubicBezTo>
                  <a:cubicBezTo>
                    <a:pt x="2613524" y="104155"/>
                    <a:pt x="2766678" y="114717"/>
                    <a:pt x="2918324" y="137351"/>
                  </a:cubicBezTo>
                  <a:cubicBezTo>
                    <a:pt x="3220860" y="181864"/>
                    <a:pt x="3507553" y="273153"/>
                    <a:pt x="3766332" y="439133"/>
                  </a:cubicBezTo>
                  <a:cubicBezTo>
                    <a:pt x="4277098" y="767321"/>
                    <a:pt x="4520787" y="1241874"/>
                    <a:pt x="4524560" y="1843929"/>
                  </a:cubicBezTo>
                  <a:cubicBezTo>
                    <a:pt x="4525314" y="2002364"/>
                    <a:pt x="4502680" y="2158537"/>
                    <a:pt x="4466466" y="2313200"/>
                  </a:cubicBezTo>
                  <a:cubicBezTo>
                    <a:pt x="4406110" y="2573487"/>
                    <a:pt x="4317084" y="2819440"/>
                    <a:pt x="4149595" y="3033705"/>
                  </a:cubicBezTo>
                  <a:cubicBezTo>
                    <a:pt x="4077167" y="3126503"/>
                    <a:pt x="4013039" y="3226091"/>
                    <a:pt x="3958718" y="3330961"/>
                  </a:cubicBezTo>
                  <a:cubicBezTo>
                    <a:pt x="3892326" y="3458463"/>
                    <a:pt x="3847813" y="3588984"/>
                    <a:pt x="3853094" y="3736857"/>
                  </a:cubicBezTo>
                  <a:cubicBezTo>
                    <a:pt x="3859884" y="3921699"/>
                    <a:pt x="3854603" y="4728966"/>
                    <a:pt x="3854603" y="4947759"/>
                  </a:cubicBezTo>
                  <a:cubicBezTo>
                    <a:pt x="3854603" y="4965111"/>
                    <a:pt x="3850831" y="4981709"/>
                    <a:pt x="3879500" y="4980955"/>
                  </a:cubicBezTo>
                  <a:cubicBezTo>
                    <a:pt x="4028882" y="4979446"/>
                    <a:pt x="4179019" y="4980200"/>
                    <a:pt x="4328401" y="4980955"/>
                  </a:cubicBezTo>
                  <a:cubicBezTo>
                    <a:pt x="4348772" y="4980955"/>
                    <a:pt x="4354052" y="4974164"/>
                    <a:pt x="4353298" y="4954549"/>
                  </a:cubicBezTo>
                  <a:cubicBezTo>
                    <a:pt x="4351789" y="4922862"/>
                    <a:pt x="4351035" y="4891929"/>
                    <a:pt x="4353298" y="4860242"/>
                  </a:cubicBezTo>
                  <a:cubicBezTo>
                    <a:pt x="4354807" y="4834590"/>
                    <a:pt x="4345754" y="4828555"/>
                    <a:pt x="4321611" y="4829309"/>
                  </a:cubicBezTo>
                  <a:cubicBezTo>
                    <a:pt x="4214478" y="4830818"/>
                    <a:pt x="4108100" y="4828555"/>
                    <a:pt x="4000967" y="4830818"/>
                  </a:cubicBezTo>
                  <a:cubicBezTo>
                    <a:pt x="3967771" y="4831573"/>
                    <a:pt x="3959472" y="4823273"/>
                    <a:pt x="3959472" y="4789323"/>
                  </a:cubicBezTo>
                  <a:cubicBezTo>
                    <a:pt x="3960981" y="4424921"/>
                    <a:pt x="3960981" y="4059764"/>
                    <a:pt x="3959472" y="3695362"/>
                  </a:cubicBezTo>
                  <a:cubicBezTo>
                    <a:pt x="3959472" y="3632743"/>
                    <a:pt x="3970035" y="3573141"/>
                    <a:pt x="3991914" y="3515048"/>
                  </a:cubicBezTo>
                  <a:cubicBezTo>
                    <a:pt x="4041708" y="3372456"/>
                    <a:pt x="4126207" y="3249479"/>
                    <a:pt x="4211461" y="3126503"/>
                  </a:cubicBezTo>
                  <a:close/>
                </a:path>
              </a:pathLst>
            </a:custGeom>
            <a:solidFill>
              <a:srgbClr val="000000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0EC3650B-B526-4715-AF9A-4F2F613AA5BF}"/>
                </a:ext>
              </a:extLst>
            </p:cNvPr>
            <p:cNvGrpSpPr/>
            <p:nvPr/>
          </p:nvGrpSpPr>
          <p:grpSpPr>
            <a:xfrm>
              <a:off x="9602085" y="1150198"/>
              <a:ext cx="1730978" cy="1743822"/>
              <a:chOff x="9602085" y="1150198"/>
              <a:chExt cx="1730978" cy="1743822"/>
            </a:xfrm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9079B7E2-A488-4B6A-BFE0-5F31C87E83BE}"/>
                  </a:ext>
                </a:extLst>
              </p:cNvPr>
              <p:cNvGrpSpPr/>
              <p:nvPr/>
            </p:nvGrpSpPr>
            <p:grpSpPr>
              <a:xfrm rot="2460259" flipH="1">
                <a:off x="9602085" y="1150198"/>
                <a:ext cx="959218" cy="659067"/>
                <a:chOff x="10056748" y="2346218"/>
                <a:chExt cx="1725444" cy="1185531"/>
              </a:xfrm>
            </p:grpSpPr>
            <p:sp>
              <p:nvSpPr>
                <p:cNvPr id="115" name="Trapezoid 272">
                  <a:extLst>
                    <a:ext uri="{FF2B5EF4-FFF2-40B4-BE49-F238E27FC236}">
                      <a16:creationId xmlns:a16="http://schemas.microsoft.com/office/drawing/2014/main" id="{AB3B656A-D157-4D3A-AD73-6F2BF02601BF}"/>
                    </a:ext>
                  </a:extLst>
                </p:cNvPr>
                <p:cNvSpPr/>
                <p:nvPr/>
              </p:nvSpPr>
              <p:spPr>
                <a:xfrm rot="6820098">
                  <a:off x="10555155" y="1847811"/>
                  <a:ext cx="415098" cy="1411912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6" name="Group 275">
                  <a:extLst>
                    <a:ext uri="{FF2B5EF4-FFF2-40B4-BE49-F238E27FC236}">
                      <a16:creationId xmlns:a16="http://schemas.microsoft.com/office/drawing/2014/main" id="{B11C23D9-E39E-48DB-B45E-E51152129ADE}"/>
                    </a:ext>
                  </a:extLst>
                </p:cNvPr>
                <p:cNvGrpSpPr/>
                <p:nvPr/>
              </p:nvGrpSpPr>
              <p:grpSpPr>
                <a:xfrm rot="5400000">
                  <a:off x="10943999" y="2693556"/>
                  <a:ext cx="947831" cy="728555"/>
                  <a:chOff x="10999279" y="2698471"/>
                  <a:chExt cx="989342" cy="760462"/>
                </a:xfrm>
              </p:grpSpPr>
              <p:sp>
                <p:nvSpPr>
                  <p:cNvPr id="117" name="Freeform: Shape 280">
                    <a:extLst>
                      <a:ext uri="{FF2B5EF4-FFF2-40B4-BE49-F238E27FC236}">
                        <a16:creationId xmlns:a16="http://schemas.microsoft.com/office/drawing/2014/main" id="{65A4B371-A8DC-4896-80DA-A4684D5AD6BD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281">
                    <a:extLst>
                      <a:ext uri="{FF2B5EF4-FFF2-40B4-BE49-F238E27FC236}">
                        <a16:creationId xmlns:a16="http://schemas.microsoft.com/office/drawing/2014/main" id="{C9CA243E-69D0-4D11-9E03-26BD88716649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282">
                    <a:extLst>
                      <a:ext uri="{FF2B5EF4-FFF2-40B4-BE49-F238E27FC236}">
                        <a16:creationId xmlns:a16="http://schemas.microsoft.com/office/drawing/2014/main" id="{58D3AC4E-BB61-4A64-A900-A4DD40D09C55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E0A5C16F-AAB1-4894-A5A7-4F5E403AEF85}"/>
                  </a:ext>
                </a:extLst>
              </p:cNvPr>
              <p:cNvGrpSpPr/>
              <p:nvPr/>
            </p:nvGrpSpPr>
            <p:grpSpPr>
              <a:xfrm flipH="1">
                <a:off x="10573647" y="1302883"/>
                <a:ext cx="759416" cy="1591137"/>
                <a:chOff x="8631760" y="1655173"/>
                <a:chExt cx="1366040" cy="2862140"/>
              </a:xfrm>
            </p:grpSpPr>
            <p:grpSp>
              <p:nvGrpSpPr>
                <p:cNvPr id="105" name="Group 273">
                  <a:extLst>
                    <a:ext uri="{FF2B5EF4-FFF2-40B4-BE49-F238E27FC236}">
                      <a16:creationId xmlns:a16="http://schemas.microsoft.com/office/drawing/2014/main" id="{A7583DA0-8001-4210-BCCF-AE69D38148C5}"/>
                    </a:ext>
                  </a:extLst>
                </p:cNvPr>
                <p:cNvGrpSpPr/>
                <p:nvPr/>
              </p:nvGrpSpPr>
              <p:grpSpPr>
                <a:xfrm>
                  <a:off x="9402534" y="1655173"/>
                  <a:ext cx="527772" cy="1374721"/>
                  <a:chOff x="10900146" y="2352060"/>
                  <a:chExt cx="550886" cy="1434927"/>
                </a:xfrm>
              </p:grpSpPr>
              <p:sp>
                <p:nvSpPr>
                  <p:cNvPr id="113" name="Rectangle: Rounded Corners 285">
                    <a:extLst>
                      <a:ext uri="{FF2B5EF4-FFF2-40B4-BE49-F238E27FC236}">
                        <a16:creationId xmlns:a16="http://schemas.microsoft.com/office/drawing/2014/main" id="{5F22B064-A631-4066-A8E8-0015A53A0B05}"/>
                      </a:ext>
                    </a:extLst>
                  </p:cNvPr>
                  <p:cNvSpPr/>
                  <p:nvPr/>
                </p:nvSpPr>
                <p:spPr>
                  <a:xfrm rot="18447756">
                    <a:off x="10414913" y="2837293"/>
                    <a:ext cx="1434927" cy="46446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Freeform: Shape 286">
                    <a:extLst>
                      <a:ext uri="{FF2B5EF4-FFF2-40B4-BE49-F238E27FC236}">
                        <a16:creationId xmlns:a16="http://schemas.microsoft.com/office/drawing/2014/main" id="{688A77F4-6BCE-40DE-A931-7531A6377E3F}"/>
                      </a:ext>
                    </a:extLst>
                  </p:cNvPr>
                  <p:cNvSpPr/>
                  <p:nvPr/>
                </p:nvSpPr>
                <p:spPr>
                  <a:xfrm>
                    <a:off x="11268229" y="2598552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274">
                  <a:extLst>
                    <a:ext uri="{FF2B5EF4-FFF2-40B4-BE49-F238E27FC236}">
                      <a16:creationId xmlns:a16="http://schemas.microsoft.com/office/drawing/2014/main" id="{2F48C289-C72D-41E8-9A3C-13CEDC995BBE}"/>
                    </a:ext>
                  </a:extLst>
                </p:cNvPr>
                <p:cNvGrpSpPr/>
                <p:nvPr/>
              </p:nvGrpSpPr>
              <p:grpSpPr>
                <a:xfrm>
                  <a:off x="8756738" y="2643928"/>
                  <a:ext cx="1105157" cy="1216520"/>
                  <a:chOff x="10226072" y="3384119"/>
                  <a:chExt cx="1153558" cy="1269798"/>
                </a:xfrm>
              </p:grpSpPr>
              <p:sp>
                <p:nvSpPr>
                  <p:cNvPr id="111" name="Freeform: Shape 283">
                    <a:extLst>
                      <a:ext uri="{FF2B5EF4-FFF2-40B4-BE49-F238E27FC236}">
                        <a16:creationId xmlns:a16="http://schemas.microsoft.com/office/drawing/2014/main" id="{A19E5F85-0B80-49E8-8AB3-4117F23AC35B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Freeform: Shape 284">
                    <a:extLst>
                      <a:ext uri="{FF2B5EF4-FFF2-40B4-BE49-F238E27FC236}">
                        <a16:creationId xmlns:a16="http://schemas.microsoft.com/office/drawing/2014/main" id="{CCB45E65-9F82-4C84-9751-3C3C06E7AE3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276">
                  <a:extLst>
                    <a:ext uri="{FF2B5EF4-FFF2-40B4-BE49-F238E27FC236}">
                      <a16:creationId xmlns:a16="http://schemas.microsoft.com/office/drawing/2014/main" id="{301F4BA2-537D-4D8A-BD5A-99F93BE75562}"/>
                    </a:ext>
                  </a:extLst>
                </p:cNvPr>
                <p:cNvGrpSpPr/>
                <p:nvPr/>
              </p:nvGrpSpPr>
              <p:grpSpPr>
                <a:xfrm>
                  <a:off x="8631760" y="3526058"/>
                  <a:ext cx="1366040" cy="991255"/>
                  <a:chOff x="10095620" y="4304882"/>
                  <a:chExt cx="1425867" cy="1034668"/>
                </a:xfrm>
              </p:grpSpPr>
              <p:sp>
                <p:nvSpPr>
                  <p:cNvPr id="108" name="Freeform: Shape 277">
                    <a:extLst>
                      <a:ext uri="{FF2B5EF4-FFF2-40B4-BE49-F238E27FC236}">
                        <a16:creationId xmlns:a16="http://schemas.microsoft.com/office/drawing/2014/main" id="{BCF5C4C0-D277-4693-BCD8-7BB02A620155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278">
                    <a:extLst>
                      <a:ext uri="{FF2B5EF4-FFF2-40B4-BE49-F238E27FC236}">
                        <a16:creationId xmlns:a16="http://schemas.microsoft.com/office/drawing/2014/main" id="{3B1B111F-5DF6-4D0F-8153-B337A16F90FD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279">
                    <a:extLst>
                      <a:ext uri="{FF2B5EF4-FFF2-40B4-BE49-F238E27FC236}">
                        <a16:creationId xmlns:a16="http://schemas.microsoft.com/office/drawing/2014/main" id="{74C3AF95-9F3E-4472-B9AE-568340566100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20" name="Freeform: Shape 36">
            <a:extLst>
              <a:ext uri="{FF2B5EF4-FFF2-40B4-BE49-F238E27FC236}">
                <a16:creationId xmlns:a16="http://schemas.microsoft.com/office/drawing/2014/main" id="{361BCCA0-90A1-4880-AE1C-4901A0476069}"/>
              </a:ext>
            </a:extLst>
          </p:cNvPr>
          <p:cNvSpPr/>
          <p:nvPr/>
        </p:nvSpPr>
        <p:spPr>
          <a:xfrm>
            <a:off x="9441992" y="2531691"/>
            <a:ext cx="416222" cy="30640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36">
            <a:extLst>
              <a:ext uri="{FF2B5EF4-FFF2-40B4-BE49-F238E27FC236}">
                <a16:creationId xmlns:a16="http://schemas.microsoft.com/office/drawing/2014/main" id="{BF77CCDB-4E36-4BE5-9F60-7A4A6EA25525}"/>
              </a:ext>
            </a:extLst>
          </p:cNvPr>
          <p:cNvSpPr/>
          <p:nvPr/>
        </p:nvSpPr>
        <p:spPr>
          <a:xfrm>
            <a:off x="10780260" y="2316433"/>
            <a:ext cx="416222" cy="30640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자유형: 도형 121">
            <a:extLst>
              <a:ext uri="{FF2B5EF4-FFF2-40B4-BE49-F238E27FC236}">
                <a16:creationId xmlns:a16="http://schemas.microsoft.com/office/drawing/2014/main" id="{4706E9C5-BE53-466D-A0FC-8D0CA49F8DF5}"/>
              </a:ext>
            </a:extLst>
          </p:cNvPr>
          <p:cNvSpPr/>
          <p:nvPr/>
        </p:nvSpPr>
        <p:spPr>
          <a:xfrm>
            <a:off x="9814087" y="2861067"/>
            <a:ext cx="569550" cy="568376"/>
          </a:xfrm>
          <a:custGeom>
            <a:avLst/>
            <a:gdLst>
              <a:gd name="connsiteX0" fmla="*/ 525182 w 1287446"/>
              <a:gd name="connsiteY0" fmla="*/ 557304 h 1284792"/>
              <a:gd name="connsiteX1" fmla="*/ 570711 w 1287446"/>
              <a:gd name="connsiteY1" fmla="*/ 705589 h 1284792"/>
              <a:gd name="connsiteX2" fmla="*/ 480127 w 1287446"/>
              <a:gd name="connsiteY2" fmla="*/ 705589 h 1284792"/>
              <a:gd name="connsiteX3" fmla="*/ 798817 w 1287446"/>
              <a:gd name="connsiteY3" fmla="*/ 450383 h 1284792"/>
              <a:gd name="connsiteX4" fmla="*/ 798817 w 1287446"/>
              <a:gd name="connsiteY4" fmla="*/ 862877 h 1284792"/>
              <a:gd name="connsiteX5" fmla="*/ 926561 w 1287446"/>
              <a:gd name="connsiteY5" fmla="*/ 862877 h 1284792"/>
              <a:gd name="connsiteX6" fmla="*/ 926561 w 1287446"/>
              <a:gd name="connsiteY6" fmla="*/ 450383 h 1284792"/>
              <a:gd name="connsiteX7" fmla="*/ 457230 w 1287446"/>
              <a:gd name="connsiteY7" fmla="*/ 450383 h 1284792"/>
              <a:gd name="connsiteX8" fmla="*/ 302193 w 1287446"/>
              <a:gd name="connsiteY8" fmla="*/ 862877 h 1284792"/>
              <a:gd name="connsiteX9" fmla="*/ 432336 w 1287446"/>
              <a:gd name="connsiteY9" fmla="*/ 862877 h 1284792"/>
              <a:gd name="connsiteX10" fmla="*/ 452443 w 1287446"/>
              <a:gd name="connsiteY10" fmla="*/ 794784 h 1284792"/>
              <a:gd name="connsiteX11" fmla="*/ 597151 w 1287446"/>
              <a:gd name="connsiteY11" fmla="*/ 794784 h 1284792"/>
              <a:gd name="connsiteX12" fmla="*/ 617789 w 1287446"/>
              <a:gd name="connsiteY12" fmla="*/ 862877 h 1284792"/>
              <a:gd name="connsiteX13" fmla="*/ 751265 w 1287446"/>
              <a:gd name="connsiteY13" fmla="*/ 862877 h 1284792"/>
              <a:gd name="connsiteX14" fmla="*/ 596264 w 1287446"/>
              <a:gd name="connsiteY14" fmla="*/ 450383 h 1284792"/>
              <a:gd name="connsiteX15" fmla="*/ 398179 w 1287446"/>
              <a:gd name="connsiteY15" fmla="*/ 0 h 1284792"/>
              <a:gd name="connsiteX16" fmla="*/ 411451 w 1287446"/>
              <a:gd name="connsiteY16" fmla="*/ 0 h 1284792"/>
              <a:gd name="connsiteX17" fmla="*/ 430034 w 1287446"/>
              <a:gd name="connsiteY17" fmla="*/ 18580 h 1284792"/>
              <a:gd name="connsiteX18" fmla="*/ 430034 w 1287446"/>
              <a:gd name="connsiteY18" fmla="*/ 175199 h 1284792"/>
              <a:gd name="connsiteX19" fmla="*/ 499052 w 1287446"/>
              <a:gd name="connsiteY19" fmla="*/ 175199 h 1284792"/>
              <a:gd name="connsiteX20" fmla="*/ 499052 w 1287446"/>
              <a:gd name="connsiteY20" fmla="*/ 18580 h 1284792"/>
              <a:gd name="connsiteX21" fmla="*/ 517632 w 1287446"/>
              <a:gd name="connsiteY21" fmla="*/ 0 h 1284792"/>
              <a:gd name="connsiteX22" fmla="*/ 530906 w 1287446"/>
              <a:gd name="connsiteY22" fmla="*/ 0 h 1284792"/>
              <a:gd name="connsiteX23" fmla="*/ 549486 w 1287446"/>
              <a:gd name="connsiteY23" fmla="*/ 18580 h 1284792"/>
              <a:gd name="connsiteX24" fmla="*/ 549486 w 1287446"/>
              <a:gd name="connsiteY24" fmla="*/ 175199 h 1284792"/>
              <a:gd name="connsiteX25" fmla="*/ 618504 w 1287446"/>
              <a:gd name="connsiteY25" fmla="*/ 175199 h 1284792"/>
              <a:gd name="connsiteX26" fmla="*/ 618504 w 1287446"/>
              <a:gd name="connsiteY26" fmla="*/ 18580 h 1284792"/>
              <a:gd name="connsiteX27" fmla="*/ 637087 w 1287446"/>
              <a:gd name="connsiteY27" fmla="*/ 0 h 1284792"/>
              <a:gd name="connsiteX28" fmla="*/ 650358 w 1287446"/>
              <a:gd name="connsiteY28" fmla="*/ 0 h 1284792"/>
              <a:gd name="connsiteX29" fmla="*/ 668941 w 1287446"/>
              <a:gd name="connsiteY29" fmla="*/ 18580 h 1284792"/>
              <a:gd name="connsiteX30" fmla="*/ 668941 w 1287446"/>
              <a:gd name="connsiteY30" fmla="*/ 175199 h 1284792"/>
              <a:gd name="connsiteX31" fmla="*/ 737959 w 1287446"/>
              <a:gd name="connsiteY31" fmla="*/ 175199 h 1284792"/>
              <a:gd name="connsiteX32" fmla="*/ 737959 w 1287446"/>
              <a:gd name="connsiteY32" fmla="*/ 18580 h 1284792"/>
              <a:gd name="connsiteX33" fmla="*/ 756540 w 1287446"/>
              <a:gd name="connsiteY33" fmla="*/ 0 h 1284792"/>
              <a:gd name="connsiteX34" fmla="*/ 769814 w 1287446"/>
              <a:gd name="connsiteY34" fmla="*/ 0 h 1284792"/>
              <a:gd name="connsiteX35" fmla="*/ 791050 w 1287446"/>
              <a:gd name="connsiteY35" fmla="*/ 18580 h 1284792"/>
              <a:gd name="connsiteX36" fmla="*/ 791050 w 1287446"/>
              <a:gd name="connsiteY36" fmla="*/ 175199 h 1284792"/>
              <a:gd name="connsiteX37" fmla="*/ 860068 w 1287446"/>
              <a:gd name="connsiteY37" fmla="*/ 175199 h 1284792"/>
              <a:gd name="connsiteX38" fmla="*/ 860068 w 1287446"/>
              <a:gd name="connsiteY38" fmla="*/ 18580 h 1284792"/>
              <a:gd name="connsiteX39" fmla="*/ 878648 w 1287446"/>
              <a:gd name="connsiteY39" fmla="*/ 0 h 1284792"/>
              <a:gd name="connsiteX40" fmla="*/ 891922 w 1287446"/>
              <a:gd name="connsiteY40" fmla="*/ 0 h 1284792"/>
              <a:gd name="connsiteX41" fmla="*/ 910502 w 1287446"/>
              <a:gd name="connsiteY41" fmla="*/ 18580 h 1284792"/>
              <a:gd name="connsiteX42" fmla="*/ 910502 w 1287446"/>
              <a:gd name="connsiteY42" fmla="*/ 175199 h 1284792"/>
              <a:gd name="connsiteX43" fmla="*/ 1072430 w 1287446"/>
              <a:gd name="connsiteY43" fmla="*/ 175199 h 1284792"/>
              <a:gd name="connsiteX44" fmla="*/ 1138792 w 1287446"/>
              <a:gd name="connsiteY44" fmla="*/ 241561 h 1284792"/>
              <a:gd name="connsiteX45" fmla="*/ 1138792 w 1287446"/>
              <a:gd name="connsiteY45" fmla="*/ 376943 h 1284792"/>
              <a:gd name="connsiteX46" fmla="*/ 1268865 w 1287446"/>
              <a:gd name="connsiteY46" fmla="*/ 376943 h 1284792"/>
              <a:gd name="connsiteX47" fmla="*/ 1287446 w 1287446"/>
              <a:gd name="connsiteY47" fmla="*/ 395523 h 1284792"/>
              <a:gd name="connsiteX48" fmla="*/ 1287446 w 1287446"/>
              <a:gd name="connsiteY48" fmla="*/ 408797 h 1284792"/>
              <a:gd name="connsiteX49" fmla="*/ 1268865 w 1287446"/>
              <a:gd name="connsiteY49" fmla="*/ 427378 h 1284792"/>
              <a:gd name="connsiteX50" fmla="*/ 1268865 w 1287446"/>
              <a:gd name="connsiteY50" fmla="*/ 430033 h 1284792"/>
              <a:gd name="connsiteX51" fmla="*/ 1136139 w 1287446"/>
              <a:gd name="connsiteY51" fmla="*/ 430033 h 1284792"/>
              <a:gd name="connsiteX52" fmla="*/ 1136139 w 1287446"/>
              <a:gd name="connsiteY52" fmla="*/ 499051 h 1284792"/>
              <a:gd name="connsiteX53" fmla="*/ 1266209 w 1287446"/>
              <a:gd name="connsiteY53" fmla="*/ 499051 h 1284792"/>
              <a:gd name="connsiteX54" fmla="*/ 1284792 w 1287446"/>
              <a:gd name="connsiteY54" fmla="*/ 517631 h 1284792"/>
              <a:gd name="connsiteX55" fmla="*/ 1284792 w 1287446"/>
              <a:gd name="connsiteY55" fmla="*/ 530906 h 1284792"/>
              <a:gd name="connsiteX56" fmla="*/ 1266209 w 1287446"/>
              <a:gd name="connsiteY56" fmla="*/ 549486 h 1284792"/>
              <a:gd name="connsiteX57" fmla="*/ 1136139 w 1287446"/>
              <a:gd name="connsiteY57" fmla="*/ 549486 h 1284792"/>
              <a:gd name="connsiteX58" fmla="*/ 1136139 w 1287446"/>
              <a:gd name="connsiteY58" fmla="*/ 618504 h 1284792"/>
              <a:gd name="connsiteX59" fmla="*/ 1266209 w 1287446"/>
              <a:gd name="connsiteY59" fmla="*/ 618504 h 1284792"/>
              <a:gd name="connsiteX60" fmla="*/ 1284792 w 1287446"/>
              <a:gd name="connsiteY60" fmla="*/ 637087 h 1284792"/>
              <a:gd name="connsiteX61" fmla="*/ 1284792 w 1287446"/>
              <a:gd name="connsiteY61" fmla="*/ 650358 h 1284792"/>
              <a:gd name="connsiteX62" fmla="*/ 1266209 w 1287446"/>
              <a:gd name="connsiteY62" fmla="*/ 668941 h 1284792"/>
              <a:gd name="connsiteX63" fmla="*/ 1136139 w 1287446"/>
              <a:gd name="connsiteY63" fmla="*/ 668941 h 1284792"/>
              <a:gd name="connsiteX64" fmla="*/ 1136139 w 1287446"/>
              <a:gd name="connsiteY64" fmla="*/ 737959 h 1284792"/>
              <a:gd name="connsiteX65" fmla="*/ 1266209 w 1287446"/>
              <a:gd name="connsiteY65" fmla="*/ 737959 h 1284792"/>
              <a:gd name="connsiteX66" fmla="*/ 1284792 w 1287446"/>
              <a:gd name="connsiteY66" fmla="*/ 756539 h 1284792"/>
              <a:gd name="connsiteX67" fmla="*/ 1284792 w 1287446"/>
              <a:gd name="connsiteY67" fmla="*/ 769813 h 1284792"/>
              <a:gd name="connsiteX68" fmla="*/ 1266209 w 1287446"/>
              <a:gd name="connsiteY68" fmla="*/ 788393 h 1284792"/>
              <a:gd name="connsiteX69" fmla="*/ 1136139 w 1287446"/>
              <a:gd name="connsiteY69" fmla="*/ 788393 h 1284792"/>
              <a:gd name="connsiteX70" fmla="*/ 1136139 w 1287446"/>
              <a:gd name="connsiteY70" fmla="*/ 857411 h 1284792"/>
              <a:gd name="connsiteX71" fmla="*/ 1266209 w 1287446"/>
              <a:gd name="connsiteY71" fmla="*/ 857411 h 1284792"/>
              <a:gd name="connsiteX72" fmla="*/ 1284792 w 1287446"/>
              <a:gd name="connsiteY72" fmla="*/ 875994 h 1284792"/>
              <a:gd name="connsiteX73" fmla="*/ 1284792 w 1287446"/>
              <a:gd name="connsiteY73" fmla="*/ 889265 h 1284792"/>
              <a:gd name="connsiteX74" fmla="*/ 1266209 w 1287446"/>
              <a:gd name="connsiteY74" fmla="*/ 907849 h 1284792"/>
              <a:gd name="connsiteX75" fmla="*/ 1136139 w 1287446"/>
              <a:gd name="connsiteY75" fmla="*/ 907849 h 1284792"/>
              <a:gd name="connsiteX76" fmla="*/ 1136139 w 1287446"/>
              <a:gd name="connsiteY76" fmla="*/ 1040575 h 1284792"/>
              <a:gd name="connsiteX77" fmla="*/ 1069774 w 1287446"/>
              <a:gd name="connsiteY77" fmla="*/ 1106937 h 1284792"/>
              <a:gd name="connsiteX78" fmla="*/ 907849 w 1287446"/>
              <a:gd name="connsiteY78" fmla="*/ 1106937 h 1284792"/>
              <a:gd name="connsiteX79" fmla="*/ 907849 w 1287446"/>
              <a:gd name="connsiteY79" fmla="*/ 1266209 h 1284792"/>
              <a:gd name="connsiteX80" fmla="*/ 889266 w 1287446"/>
              <a:gd name="connsiteY80" fmla="*/ 1284792 h 1284792"/>
              <a:gd name="connsiteX81" fmla="*/ 875995 w 1287446"/>
              <a:gd name="connsiteY81" fmla="*/ 1284792 h 1284792"/>
              <a:gd name="connsiteX82" fmla="*/ 857412 w 1287446"/>
              <a:gd name="connsiteY82" fmla="*/ 1266209 h 1284792"/>
              <a:gd name="connsiteX83" fmla="*/ 857412 w 1287446"/>
              <a:gd name="connsiteY83" fmla="*/ 1106937 h 1284792"/>
              <a:gd name="connsiteX84" fmla="*/ 788394 w 1287446"/>
              <a:gd name="connsiteY84" fmla="*/ 1106937 h 1284792"/>
              <a:gd name="connsiteX85" fmla="*/ 788394 w 1287446"/>
              <a:gd name="connsiteY85" fmla="*/ 1266209 h 1284792"/>
              <a:gd name="connsiteX86" fmla="*/ 769814 w 1287446"/>
              <a:gd name="connsiteY86" fmla="*/ 1284792 h 1284792"/>
              <a:gd name="connsiteX87" fmla="*/ 753886 w 1287446"/>
              <a:gd name="connsiteY87" fmla="*/ 1284792 h 1284792"/>
              <a:gd name="connsiteX88" fmla="*/ 735303 w 1287446"/>
              <a:gd name="connsiteY88" fmla="*/ 1266209 h 1284792"/>
              <a:gd name="connsiteX89" fmla="*/ 735303 w 1287446"/>
              <a:gd name="connsiteY89" fmla="*/ 1106937 h 1284792"/>
              <a:gd name="connsiteX90" fmla="*/ 666286 w 1287446"/>
              <a:gd name="connsiteY90" fmla="*/ 1106937 h 1284792"/>
              <a:gd name="connsiteX91" fmla="*/ 666286 w 1287446"/>
              <a:gd name="connsiteY91" fmla="*/ 1266209 h 1284792"/>
              <a:gd name="connsiteX92" fmla="*/ 647705 w 1287446"/>
              <a:gd name="connsiteY92" fmla="*/ 1284792 h 1284792"/>
              <a:gd name="connsiteX93" fmla="*/ 634431 w 1287446"/>
              <a:gd name="connsiteY93" fmla="*/ 1284792 h 1284792"/>
              <a:gd name="connsiteX94" fmla="*/ 615851 w 1287446"/>
              <a:gd name="connsiteY94" fmla="*/ 1266209 h 1284792"/>
              <a:gd name="connsiteX95" fmla="*/ 615851 w 1287446"/>
              <a:gd name="connsiteY95" fmla="*/ 1106937 h 1284792"/>
              <a:gd name="connsiteX96" fmla="*/ 546833 w 1287446"/>
              <a:gd name="connsiteY96" fmla="*/ 1106937 h 1284792"/>
              <a:gd name="connsiteX97" fmla="*/ 546833 w 1287446"/>
              <a:gd name="connsiteY97" fmla="*/ 1266209 h 1284792"/>
              <a:gd name="connsiteX98" fmla="*/ 528250 w 1287446"/>
              <a:gd name="connsiteY98" fmla="*/ 1284792 h 1284792"/>
              <a:gd name="connsiteX99" fmla="*/ 514979 w 1287446"/>
              <a:gd name="connsiteY99" fmla="*/ 1284792 h 1284792"/>
              <a:gd name="connsiteX100" fmla="*/ 496396 w 1287446"/>
              <a:gd name="connsiteY100" fmla="*/ 1266209 h 1284792"/>
              <a:gd name="connsiteX101" fmla="*/ 496396 w 1287446"/>
              <a:gd name="connsiteY101" fmla="*/ 1106937 h 1284792"/>
              <a:gd name="connsiteX102" fmla="*/ 427378 w 1287446"/>
              <a:gd name="connsiteY102" fmla="*/ 1106937 h 1284792"/>
              <a:gd name="connsiteX103" fmla="*/ 427378 w 1287446"/>
              <a:gd name="connsiteY103" fmla="*/ 1266209 h 1284792"/>
              <a:gd name="connsiteX104" fmla="*/ 408798 w 1287446"/>
              <a:gd name="connsiteY104" fmla="*/ 1284792 h 1284792"/>
              <a:gd name="connsiteX105" fmla="*/ 395523 w 1287446"/>
              <a:gd name="connsiteY105" fmla="*/ 1284792 h 1284792"/>
              <a:gd name="connsiteX106" fmla="*/ 376943 w 1287446"/>
              <a:gd name="connsiteY106" fmla="*/ 1266209 h 1284792"/>
              <a:gd name="connsiteX107" fmla="*/ 376943 w 1287446"/>
              <a:gd name="connsiteY107" fmla="*/ 1106937 h 1284792"/>
              <a:gd name="connsiteX108" fmla="*/ 225634 w 1287446"/>
              <a:gd name="connsiteY108" fmla="*/ 1106937 h 1284792"/>
              <a:gd name="connsiteX109" fmla="*/ 159272 w 1287446"/>
              <a:gd name="connsiteY109" fmla="*/ 1040575 h 1284792"/>
              <a:gd name="connsiteX110" fmla="*/ 159272 w 1287446"/>
              <a:gd name="connsiteY110" fmla="*/ 907849 h 1284792"/>
              <a:gd name="connsiteX111" fmla="*/ 18580 w 1287446"/>
              <a:gd name="connsiteY111" fmla="*/ 907849 h 1284792"/>
              <a:gd name="connsiteX112" fmla="*/ 0 w 1287446"/>
              <a:gd name="connsiteY112" fmla="*/ 889265 h 1284792"/>
              <a:gd name="connsiteX113" fmla="*/ 0 w 1287446"/>
              <a:gd name="connsiteY113" fmla="*/ 875994 h 1284792"/>
              <a:gd name="connsiteX114" fmla="*/ 18580 w 1287446"/>
              <a:gd name="connsiteY114" fmla="*/ 857411 h 1284792"/>
              <a:gd name="connsiteX115" fmla="*/ 159272 w 1287446"/>
              <a:gd name="connsiteY115" fmla="*/ 857411 h 1284792"/>
              <a:gd name="connsiteX116" fmla="*/ 159272 w 1287446"/>
              <a:gd name="connsiteY116" fmla="*/ 788393 h 1284792"/>
              <a:gd name="connsiteX117" fmla="*/ 18580 w 1287446"/>
              <a:gd name="connsiteY117" fmla="*/ 788393 h 1284792"/>
              <a:gd name="connsiteX118" fmla="*/ 0 w 1287446"/>
              <a:gd name="connsiteY118" fmla="*/ 769813 h 1284792"/>
              <a:gd name="connsiteX119" fmla="*/ 0 w 1287446"/>
              <a:gd name="connsiteY119" fmla="*/ 756539 h 1284792"/>
              <a:gd name="connsiteX120" fmla="*/ 18580 w 1287446"/>
              <a:gd name="connsiteY120" fmla="*/ 737959 h 1284792"/>
              <a:gd name="connsiteX121" fmla="*/ 159272 w 1287446"/>
              <a:gd name="connsiteY121" fmla="*/ 737959 h 1284792"/>
              <a:gd name="connsiteX122" fmla="*/ 159272 w 1287446"/>
              <a:gd name="connsiteY122" fmla="*/ 668941 h 1284792"/>
              <a:gd name="connsiteX123" fmla="*/ 18580 w 1287446"/>
              <a:gd name="connsiteY123" fmla="*/ 668941 h 1284792"/>
              <a:gd name="connsiteX124" fmla="*/ 0 w 1287446"/>
              <a:gd name="connsiteY124" fmla="*/ 650358 h 1284792"/>
              <a:gd name="connsiteX125" fmla="*/ 0 w 1287446"/>
              <a:gd name="connsiteY125" fmla="*/ 637087 h 1284792"/>
              <a:gd name="connsiteX126" fmla="*/ 18580 w 1287446"/>
              <a:gd name="connsiteY126" fmla="*/ 615850 h 1284792"/>
              <a:gd name="connsiteX127" fmla="*/ 159272 w 1287446"/>
              <a:gd name="connsiteY127" fmla="*/ 615850 h 1284792"/>
              <a:gd name="connsiteX128" fmla="*/ 159272 w 1287446"/>
              <a:gd name="connsiteY128" fmla="*/ 546833 h 1284792"/>
              <a:gd name="connsiteX129" fmla="*/ 18580 w 1287446"/>
              <a:gd name="connsiteY129" fmla="*/ 546833 h 1284792"/>
              <a:gd name="connsiteX130" fmla="*/ 0 w 1287446"/>
              <a:gd name="connsiteY130" fmla="*/ 528250 h 1284792"/>
              <a:gd name="connsiteX131" fmla="*/ 0 w 1287446"/>
              <a:gd name="connsiteY131" fmla="*/ 514978 h 1284792"/>
              <a:gd name="connsiteX132" fmla="*/ 18580 w 1287446"/>
              <a:gd name="connsiteY132" fmla="*/ 496395 h 1284792"/>
              <a:gd name="connsiteX133" fmla="*/ 159272 w 1287446"/>
              <a:gd name="connsiteY133" fmla="*/ 496395 h 1284792"/>
              <a:gd name="connsiteX134" fmla="*/ 159272 w 1287446"/>
              <a:gd name="connsiteY134" fmla="*/ 427378 h 1284792"/>
              <a:gd name="connsiteX135" fmla="*/ 18580 w 1287446"/>
              <a:gd name="connsiteY135" fmla="*/ 427378 h 1284792"/>
              <a:gd name="connsiteX136" fmla="*/ 0 w 1287446"/>
              <a:gd name="connsiteY136" fmla="*/ 408797 h 1284792"/>
              <a:gd name="connsiteX137" fmla="*/ 0 w 1287446"/>
              <a:gd name="connsiteY137" fmla="*/ 395523 h 1284792"/>
              <a:gd name="connsiteX138" fmla="*/ 18580 w 1287446"/>
              <a:gd name="connsiteY138" fmla="*/ 376943 h 1284792"/>
              <a:gd name="connsiteX139" fmla="*/ 159272 w 1287446"/>
              <a:gd name="connsiteY139" fmla="*/ 376943 h 1284792"/>
              <a:gd name="connsiteX140" fmla="*/ 159272 w 1287446"/>
              <a:gd name="connsiteY140" fmla="*/ 241561 h 1284792"/>
              <a:gd name="connsiteX141" fmla="*/ 225634 w 1287446"/>
              <a:gd name="connsiteY141" fmla="*/ 175199 h 1284792"/>
              <a:gd name="connsiteX142" fmla="*/ 379596 w 1287446"/>
              <a:gd name="connsiteY142" fmla="*/ 175199 h 1284792"/>
              <a:gd name="connsiteX143" fmla="*/ 379596 w 1287446"/>
              <a:gd name="connsiteY143" fmla="*/ 18580 h 1284792"/>
              <a:gd name="connsiteX144" fmla="*/ 398179 w 1287446"/>
              <a:gd name="connsiteY144" fmla="*/ 0 h 128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287446" h="1284792">
                <a:moveTo>
                  <a:pt x="525182" y="557304"/>
                </a:moveTo>
                <a:lnTo>
                  <a:pt x="570711" y="705589"/>
                </a:lnTo>
                <a:lnTo>
                  <a:pt x="480127" y="705589"/>
                </a:lnTo>
                <a:close/>
                <a:moveTo>
                  <a:pt x="798817" y="450383"/>
                </a:moveTo>
                <a:lnTo>
                  <a:pt x="798817" y="862877"/>
                </a:lnTo>
                <a:lnTo>
                  <a:pt x="926561" y="862877"/>
                </a:lnTo>
                <a:lnTo>
                  <a:pt x="926561" y="450383"/>
                </a:lnTo>
                <a:close/>
                <a:moveTo>
                  <a:pt x="457230" y="450383"/>
                </a:moveTo>
                <a:lnTo>
                  <a:pt x="302193" y="862877"/>
                </a:lnTo>
                <a:lnTo>
                  <a:pt x="432336" y="862877"/>
                </a:lnTo>
                <a:lnTo>
                  <a:pt x="452443" y="794784"/>
                </a:lnTo>
                <a:lnTo>
                  <a:pt x="597151" y="794784"/>
                </a:lnTo>
                <a:lnTo>
                  <a:pt x="617789" y="862877"/>
                </a:lnTo>
                <a:lnTo>
                  <a:pt x="751265" y="862877"/>
                </a:lnTo>
                <a:lnTo>
                  <a:pt x="596264" y="450383"/>
                </a:lnTo>
                <a:close/>
                <a:moveTo>
                  <a:pt x="398179" y="0"/>
                </a:moveTo>
                <a:lnTo>
                  <a:pt x="411451" y="0"/>
                </a:lnTo>
                <a:cubicBezTo>
                  <a:pt x="422069" y="0"/>
                  <a:pt x="430034" y="7962"/>
                  <a:pt x="430034" y="18580"/>
                </a:cubicBezTo>
                <a:lnTo>
                  <a:pt x="430034" y="175199"/>
                </a:lnTo>
                <a:lnTo>
                  <a:pt x="499052" y="175199"/>
                </a:lnTo>
                <a:lnTo>
                  <a:pt x="499052" y="18580"/>
                </a:lnTo>
                <a:cubicBezTo>
                  <a:pt x="499052" y="7962"/>
                  <a:pt x="507014" y="0"/>
                  <a:pt x="517632" y="0"/>
                </a:cubicBezTo>
                <a:lnTo>
                  <a:pt x="530906" y="0"/>
                </a:lnTo>
                <a:cubicBezTo>
                  <a:pt x="541524" y="0"/>
                  <a:pt x="549486" y="7962"/>
                  <a:pt x="549486" y="18580"/>
                </a:cubicBezTo>
                <a:lnTo>
                  <a:pt x="549486" y="175199"/>
                </a:lnTo>
                <a:lnTo>
                  <a:pt x="618504" y="175199"/>
                </a:lnTo>
                <a:lnTo>
                  <a:pt x="618504" y="18580"/>
                </a:lnTo>
                <a:cubicBezTo>
                  <a:pt x="618504" y="7962"/>
                  <a:pt x="626469" y="0"/>
                  <a:pt x="637087" y="0"/>
                </a:cubicBezTo>
                <a:lnTo>
                  <a:pt x="650358" y="0"/>
                </a:lnTo>
                <a:cubicBezTo>
                  <a:pt x="660976" y="0"/>
                  <a:pt x="668941" y="7962"/>
                  <a:pt x="668941" y="18580"/>
                </a:cubicBezTo>
                <a:lnTo>
                  <a:pt x="668941" y="175199"/>
                </a:lnTo>
                <a:lnTo>
                  <a:pt x="737959" y="175199"/>
                </a:lnTo>
                <a:lnTo>
                  <a:pt x="737959" y="18580"/>
                </a:lnTo>
                <a:cubicBezTo>
                  <a:pt x="737959" y="7962"/>
                  <a:pt x="745921" y="0"/>
                  <a:pt x="756540" y="0"/>
                </a:cubicBezTo>
                <a:lnTo>
                  <a:pt x="769814" y="0"/>
                </a:lnTo>
                <a:cubicBezTo>
                  <a:pt x="780432" y="0"/>
                  <a:pt x="791050" y="7962"/>
                  <a:pt x="791050" y="18580"/>
                </a:cubicBezTo>
                <a:lnTo>
                  <a:pt x="791050" y="175199"/>
                </a:lnTo>
                <a:lnTo>
                  <a:pt x="860068" y="175199"/>
                </a:lnTo>
                <a:lnTo>
                  <a:pt x="860068" y="18580"/>
                </a:lnTo>
                <a:cubicBezTo>
                  <a:pt x="860068" y="7962"/>
                  <a:pt x="868030" y="0"/>
                  <a:pt x="878648" y="0"/>
                </a:cubicBezTo>
                <a:lnTo>
                  <a:pt x="891922" y="0"/>
                </a:lnTo>
                <a:cubicBezTo>
                  <a:pt x="902540" y="0"/>
                  <a:pt x="910502" y="7962"/>
                  <a:pt x="910502" y="18580"/>
                </a:cubicBezTo>
                <a:lnTo>
                  <a:pt x="910502" y="175199"/>
                </a:lnTo>
                <a:lnTo>
                  <a:pt x="1072430" y="175199"/>
                </a:lnTo>
                <a:cubicBezTo>
                  <a:pt x="1109593" y="175199"/>
                  <a:pt x="1138792" y="204397"/>
                  <a:pt x="1138792" y="241561"/>
                </a:cubicBezTo>
                <a:lnTo>
                  <a:pt x="1138792" y="376943"/>
                </a:lnTo>
                <a:lnTo>
                  <a:pt x="1268865" y="376943"/>
                </a:lnTo>
                <a:cubicBezTo>
                  <a:pt x="1279483" y="376943"/>
                  <a:pt x="1287446" y="384905"/>
                  <a:pt x="1287446" y="395523"/>
                </a:cubicBezTo>
                <a:lnTo>
                  <a:pt x="1287446" y="408797"/>
                </a:lnTo>
                <a:cubicBezTo>
                  <a:pt x="1287446" y="419415"/>
                  <a:pt x="1279483" y="427378"/>
                  <a:pt x="1268865" y="427378"/>
                </a:cubicBezTo>
                <a:lnTo>
                  <a:pt x="1268865" y="430033"/>
                </a:lnTo>
                <a:lnTo>
                  <a:pt x="1136139" y="430033"/>
                </a:lnTo>
                <a:lnTo>
                  <a:pt x="1136139" y="499051"/>
                </a:lnTo>
                <a:lnTo>
                  <a:pt x="1266209" y="499051"/>
                </a:lnTo>
                <a:cubicBezTo>
                  <a:pt x="1276827" y="499051"/>
                  <a:pt x="1284792" y="507013"/>
                  <a:pt x="1284792" y="517631"/>
                </a:cubicBezTo>
                <a:lnTo>
                  <a:pt x="1284792" y="530906"/>
                </a:lnTo>
                <a:cubicBezTo>
                  <a:pt x="1284792" y="541524"/>
                  <a:pt x="1276827" y="549486"/>
                  <a:pt x="1266209" y="549486"/>
                </a:cubicBezTo>
                <a:lnTo>
                  <a:pt x="1136139" y="549486"/>
                </a:lnTo>
                <a:lnTo>
                  <a:pt x="1136139" y="618504"/>
                </a:lnTo>
                <a:lnTo>
                  <a:pt x="1266209" y="618504"/>
                </a:lnTo>
                <a:cubicBezTo>
                  <a:pt x="1276827" y="618504"/>
                  <a:pt x="1284792" y="626469"/>
                  <a:pt x="1284792" y="637087"/>
                </a:cubicBezTo>
                <a:lnTo>
                  <a:pt x="1284792" y="650358"/>
                </a:lnTo>
                <a:cubicBezTo>
                  <a:pt x="1284792" y="660976"/>
                  <a:pt x="1276827" y="668941"/>
                  <a:pt x="1266209" y="668941"/>
                </a:cubicBezTo>
                <a:lnTo>
                  <a:pt x="1136139" y="668941"/>
                </a:lnTo>
                <a:lnTo>
                  <a:pt x="1136139" y="737959"/>
                </a:lnTo>
                <a:lnTo>
                  <a:pt x="1266209" y="737959"/>
                </a:lnTo>
                <a:cubicBezTo>
                  <a:pt x="1276827" y="737959"/>
                  <a:pt x="1284792" y="745921"/>
                  <a:pt x="1284792" y="756539"/>
                </a:cubicBezTo>
                <a:lnTo>
                  <a:pt x="1284792" y="769813"/>
                </a:lnTo>
                <a:cubicBezTo>
                  <a:pt x="1284792" y="780431"/>
                  <a:pt x="1276827" y="788393"/>
                  <a:pt x="1266209" y="788393"/>
                </a:cubicBezTo>
                <a:lnTo>
                  <a:pt x="1136139" y="788393"/>
                </a:lnTo>
                <a:lnTo>
                  <a:pt x="1136139" y="857411"/>
                </a:lnTo>
                <a:lnTo>
                  <a:pt x="1266209" y="857411"/>
                </a:lnTo>
                <a:cubicBezTo>
                  <a:pt x="1276827" y="857411"/>
                  <a:pt x="1284792" y="865376"/>
                  <a:pt x="1284792" y="875994"/>
                </a:cubicBezTo>
                <a:lnTo>
                  <a:pt x="1284792" y="889265"/>
                </a:lnTo>
                <a:cubicBezTo>
                  <a:pt x="1284792" y="899884"/>
                  <a:pt x="1276827" y="907849"/>
                  <a:pt x="1266209" y="907849"/>
                </a:cubicBezTo>
                <a:lnTo>
                  <a:pt x="1136139" y="907849"/>
                </a:lnTo>
                <a:lnTo>
                  <a:pt x="1136139" y="1040575"/>
                </a:lnTo>
                <a:cubicBezTo>
                  <a:pt x="1136139" y="1077738"/>
                  <a:pt x="1106937" y="1106937"/>
                  <a:pt x="1069774" y="1106937"/>
                </a:cubicBezTo>
                <a:lnTo>
                  <a:pt x="907849" y="1106937"/>
                </a:lnTo>
                <a:lnTo>
                  <a:pt x="907849" y="1266209"/>
                </a:lnTo>
                <a:cubicBezTo>
                  <a:pt x="907849" y="1276827"/>
                  <a:pt x="899884" y="1284792"/>
                  <a:pt x="889266" y="1284792"/>
                </a:cubicBezTo>
                <a:lnTo>
                  <a:pt x="875995" y="1284792"/>
                </a:lnTo>
                <a:cubicBezTo>
                  <a:pt x="865377" y="1284792"/>
                  <a:pt x="857412" y="1276827"/>
                  <a:pt x="857412" y="1266209"/>
                </a:cubicBezTo>
                <a:lnTo>
                  <a:pt x="857412" y="1106937"/>
                </a:lnTo>
                <a:lnTo>
                  <a:pt x="788394" y="1106937"/>
                </a:lnTo>
                <a:lnTo>
                  <a:pt x="788394" y="1266209"/>
                </a:lnTo>
                <a:cubicBezTo>
                  <a:pt x="788394" y="1276827"/>
                  <a:pt x="780432" y="1284792"/>
                  <a:pt x="769814" y="1284792"/>
                </a:cubicBezTo>
                <a:lnTo>
                  <a:pt x="753886" y="1284792"/>
                </a:lnTo>
                <a:cubicBezTo>
                  <a:pt x="743268" y="1284792"/>
                  <a:pt x="735303" y="1276827"/>
                  <a:pt x="735303" y="1266209"/>
                </a:cubicBezTo>
                <a:lnTo>
                  <a:pt x="735303" y="1106937"/>
                </a:lnTo>
                <a:lnTo>
                  <a:pt x="666286" y="1106937"/>
                </a:lnTo>
                <a:lnTo>
                  <a:pt x="666286" y="1266209"/>
                </a:lnTo>
                <a:cubicBezTo>
                  <a:pt x="666286" y="1276827"/>
                  <a:pt x="658323" y="1284792"/>
                  <a:pt x="647705" y="1284792"/>
                </a:cubicBezTo>
                <a:lnTo>
                  <a:pt x="634431" y="1284792"/>
                </a:lnTo>
                <a:cubicBezTo>
                  <a:pt x="623813" y="1284792"/>
                  <a:pt x="615851" y="1276827"/>
                  <a:pt x="615851" y="1266209"/>
                </a:cubicBezTo>
                <a:lnTo>
                  <a:pt x="615851" y="1106937"/>
                </a:lnTo>
                <a:lnTo>
                  <a:pt x="546833" y="1106937"/>
                </a:lnTo>
                <a:lnTo>
                  <a:pt x="546833" y="1266209"/>
                </a:lnTo>
                <a:cubicBezTo>
                  <a:pt x="546833" y="1276827"/>
                  <a:pt x="538868" y="1284792"/>
                  <a:pt x="528250" y="1284792"/>
                </a:cubicBezTo>
                <a:lnTo>
                  <a:pt x="514979" y="1284792"/>
                </a:lnTo>
                <a:cubicBezTo>
                  <a:pt x="504361" y="1284792"/>
                  <a:pt x="496396" y="1276827"/>
                  <a:pt x="496396" y="1266209"/>
                </a:cubicBezTo>
                <a:lnTo>
                  <a:pt x="496396" y="1106937"/>
                </a:lnTo>
                <a:lnTo>
                  <a:pt x="427378" y="1106937"/>
                </a:lnTo>
                <a:lnTo>
                  <a:pt x="427378" y="1266209"/>
                </a:lnTo>
                <a:cubicBezTo>
                  <a:pt x="427378" y="1276827"/>
                  <a:pt x="419416" y="1284792"/>
                  <a:pt x="408798" y="1284792"/>
                </a:cubicBezTo>
                <a:lnTo>
                  <a:pt x="395523" y="1284792"/>
                </a:lnTo>
                <a:cubicBezTo>
                  <a:pt x="384905" y="1284792"/>
                  <a:pt x="376943" y="1276827"/>
                  <a:pt x="376943" y="1266209"/>
                </a:cubicBezTo>
                <a:lnTo>
                  <a:pt x="376943" y="1106937"/>
                </a:lnTo>
                <a:lnTo>
                  <a:pt x="225634" y="1106937"/>
                </a:lnTo>
                <a:cubicBezTo>
                  <a:pt x="188470" y="1106937"/>
                  <a:pt x="159272" y="1077738"/>
                  <a:pt x="159272" y="1040575"/>
                </a:cubicBezTo>
                <a:lnTo>
                  <a:pt x="159272" y="907849"/>
                </a:lnTo>
                <a:lnTo>
                  <a:pt x="18580" y="907849"/>
                </a:lnTo>
                <a:cubicBezTo>
                  <a:pt x="7962" y="907849"/>
                  <a:pt x="0" y="899884"/>
                  <a:pt x="0" y="889265"/>
                </a:cubicBezTo>
                <a:lnTo>
                  <a:pt x="0" y="875994"/>
                </a:lnTo>
                <a:cubicBezTo>
                  <a:pt x="0" y="865376"/>
                  <a:pt x="7962" y="857411"/>
                  <a:pt x="18580" y="857411"/>
                </a:cubicBezTo>
                <a:lnTo>
                  <a:pt x="159272" y="857411"/>
                </a:lnTo>
                <a:lnTo>
                  <a:pt x="159272" y="788393"/>
                </a:lnTo>
                <a:lnTo>
                  <a:pt x="18580" y="788393"/>
                </a:lnTo>
                <a:cubicBezTo>
                  <a:pt x="7962" y="788393"/>
                  <a:pt x="0" y="780431"/>
                  <a:pt x="0" y="769813"/>
                </a:cubicBezTo>
                <a:lnTo>
                  <a:pt x="0" y="756539"/>
                </a:lnTo>
                <a:cubicBezTo>
                  <a:pt x="0" y="745921"/>
                  <a:pt x="7962" y="737959"/>
                  <a:pt x="18580" y="737959"/>
                </a:cubicBezTo>
                <a:lnTo>
                  <a:pt x="159272" y="737959"/>
                </a:lnTo>
                <a:lnTo>
                  <a:pt x="159272" y="668941"/>
                </a:lnTo>
                <a:lnTo>
                  <a:pt x="18580" y="668941"/>
                </a:lnTo>
                <a:cubicBezTo>
                  <a:pt x="7962" y="668941"/>
                  <a:pt x="0" y="660976"/>
                  <a:pt x="0" y="650358"/>
                </a:cubicBezTo>
                <a:lnTo>
                  <a:pt x="0" y="637087"/>
                </a:lnTo>
                <a:cubicBezTo>
                  <a:pt x="0" y="626469"/>
                  <a:pt x="7962" y="618504"/>
                  <a:pt x="18580" y="615850"/>
                </a:cubicBezTo>
                <a:lnTo>
                  <a:pt x="159272" y="615850"/>
                </a:lnTo>
                <a:lnTo>
                  <a:pt x="159272" y="546833"/>
                </a:lnTo>
                <a:lnTo>
                  <a:pt x="18580" y="546833"/>
                </a:lnTo>
                <a:cubicBezTo>
                  <a:pt x="7962" y="546833"/>
                  <a:pt x="0" y="538868"/>
                  <a:pt x="0" y="528250"/>
                </a:cubicBezTo>
                <a:lnTo>
                  <a:pt x="0" y="514978"/>
                </a:lnTo>
                <a:cubicBezTo>
                  <a:pt x="0" y="504360"/>
                  <a:pt x="7962" y="496395"/>
                  <a:pt x="18580" y="496395"/>
                </a:cubicBezTo>
                <a:lnTo>
                  <a:pt x="159272" y="496395"/>
                </a:lnTo>
                <a:lnTo>
                  <a:pt x="159272" y="427378"/>
                </a:lnTo>
                <a:lnTo>
                  <a:pt x="18580" y="427378"/>
                </a:lnTo>
                <a:cubicBezTo>
                  <a:pt x="7962" y="427378"/>
                  <a:pt x="0" y="419415"/>
                  <a:pt x="0" y="408797"/>
                </a:cubicBezTo>
                <a:lnTo>
                  <a:pt x="0" y="395523"/>
                </a:lnTo>
                <a:cubicBezTo>
                  <a:pt x="0" y="384905"/>
                  <a:pt x="7962" y="376943"/>
                  <a:pt x="18580" y="376943"/>
                </a:cubicBezTo>
                <a:lnTo>
                  <a:pt x="159272" y="376943"/>
                </a:lnTo>
                <a:lnTo>
                  <a:pt x="159272" y="241561"/>
                </a:lnTo>
                <a:cubicBezTo>
                  <a:pt x="159272" y="207053"/>
                  <a:pt x="188470" y="175199"/>
                  <a:pt x="225634" y="175199"/>
                </a:cubicBezTo>
                <a:lnTo>
                  <a:pt x="379596" y="175199"/>
                </a:lnTo>
                <a:lnTo>
                  <a:pt x="379596" y="18580"/>
                </a:lnTo>
                <a:cubicBezTo>
                  <a:pt x="379596" y="7962"/>
                  <a:pt x="387561" y="0"/>
                  <a:pt x="398179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92FF1E-DB3A-4988-B648-8A55F4C45EFD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6D413-4FFD-4E45-91E4-E9C9C8CFBA8E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A95F6B2-73A0-4694-813D-D32D1000E7BE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0EBF753-6AA4-4491-8382-2771AA5AC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32AFF953-0A32-4F4D-BC6D-EE19B57102CA}"/>
              </a:ext>
            </a:extLst>
          </p:cNvPr>
          <p:cNvGrpSpPr/>
          <p:nvPr/>
        </p:nvGrpSpPr>
        <p:grpSpPr>
          <a:xfrm>
            <a:off x="1800866" y="5392658"/>
            <a:ext cx="4333570" cy="677689"/>
            <a:chOff x="948910" y="4523978"/>
            <a:chExt cx="3099192" cy="6776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4DE7DD-6037-4BBE-B60E-A4CB4FA0E852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F5C85E-45CB-44E0-82BF-4867166A846D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46DCEEC3-0840-4E83-92A3-BE1A05958BB8}"/>
              </a:ext>
            </a:extLst>
          </p:cNvPr>
          <p:cNvSpPr/>
          <p:nvPr/>
        </p:nvSpPr>
        <p:spPr>
          <a:xfrm rot="18900000">
            <a:off x="1070671" y="5460661"/>
            <a:ext cx="541680" cy="54168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FD695-4957-410E-99D2-920DAE9CD6DE}"/>
              </a:ext>
            </a:extLst>
          </p:cNvPr>
          <p:cNvSpPr txBox="1"/>
          <p:nvPr/>
        </p:nvSpPr>
        <p:spPr>
          <a:xfrm>
            <a:off x="1130516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31102AAE-1ADF-4C79-9E82-EA5B734C56A6}"/>
              </a:ext>
            </a:extLst>
          </p:cNvPr>
          <p:cNvGrpSpPr/>
          <p:nvPr/>
        </p:nvGrpSpPr>
        <p:grpSpPr>
          <a:xfrm>
            <a:off x="7083368" y="5392658"/>
            <a:ext cx="4333570" cy="677689"/>
            <a:chOff x="948910" y="4523978"/>
            <a:chExt cx="3099192" cy="67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10D610-7F71-486F-9686-8218468E660C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3A3EF1-3466-47DF-A2EB-151B66E18C3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id="{9DE25863-D029-4974-A02C-869528AE6D1E}"/>
              </a:ext>
            </a:extLst>
          </p:cNvPr>
          <p:cNvSpPr/>
          <p:nvPr/>
        </p:nvSpPr>
        <p:spPr>
          <a:xfrm rot="18900000">
            <a:off x="6353172" y="5460661"/>
            <a:ext cx="541680" cy="54168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C3315-802F-4476-A2C3-CCDD11E0E5CA}"/>
              </a:ext>
            </a:extLst>
          </p:cNvPr>
          <p:cNvSpPr txBox="1"/>
          <p:nvPr/>
        </p:nvSpPr>
        <p:spPr>
          <a:xfrm>
            <a:off x="6413018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arallelogram 33">
            <a:extLst>
              <a:ext uri="{FF2B5EF4-FFF2-40B4-BE49-F238E27FC236}">
                <a16:creationId xmlns:a16="http://schemas.microsoft.com/office/drawing/2014/main" id="{42EE6129-B6B1-4EFE-9438-C13EAB1E9A0B}"/>
              </a:ext>
            </a:extLst>
          </p:cNvPr>
          <p:cNvSpPr/>
          <p:nvPr/>
        </p:nvSpPr>
        <p:spPr>
          <a:xfrm flipH="1">
            <a:off x="1197950" y="499976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arallelogram 34">
            <a:extLst>
              <a:ext uri="{FF2B5EF4-FFF2-40B4-BE49-F238E27FC236}">
                <a16:creationId xmlns:a16="http://schemas.microsoft.com/office/drawing/2014/main" id="{755F858B-7426-49FE-8A5E-DAB5540592F0}"/>
              </a:ext>
            </a:extLst>
          </p:cNvPr>
          <p:cNvSpPr/>
          <p:nvPr/>
        </p:nvSpPr>
        <p:spPr>
          <a:xfrm>
            <a:off x="1197950" y="220013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5" name="Table 35">
            <a:extLst>
              <a:ext uri="{FF2B5EF4-FFF2-40B4-BE49-F238E27FC236}">
                <a16:creationId xmlns:a16="http://schemas.microsoft.com/office/drawing/2014/main" id="{A8976C8B-4632-44EE-9C9E-225FF4FE8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03969"/>
              </p:ext>
            </p:extLst>
          </p:nvPr>
        </p:nvGraphicFramePr>
        <p:xfrm>
          <a:off x="927531" y="237586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id="{69CF1597-AE50-4116-BC20-CE4239202A9A}"/>
              </a:ext>
            </a:extLst>
          </p:cNvPr>
          <p:cNvSpPr/>
          <p:nvPr/>
        </p:nvSpPr>
        <p:spPr>
          <a:xfrm>
            <a:off x="7855931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C258A460-DA1B-4DCB-827F-1D9CF10AB552}"/>
              </a:ext>
            </a:extLst>
          </p:cNvPr>
          <p:cNvSpPr/>
          <p:nvPr/>
        </p:nvSpPr>
        <p:spPr>
          <a:xfrm>
            <a:off x="9593146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3A27AD43-67A0-4616-9C10-AD9C841258C5}"/>
              </a:ext>
            </a:extLst>
          </p:cNvPr>
          <p:cNvSpPr/>
          <p:nvPr/>
        </p:nvSpPr>
        <p:spPr>
          <a:xfrm>
            <a:off x="6118715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07C98E-9E6B-4DD9-AFDD-FC016742C345}"/>
              </a:ext>
            </a:extLst>
          </p:cNvPr>
          <p:cNvSpPr txBox="1"/>
          <p:nvPr/>
        </p:nvSpPr>
        <p:spPr>
          <a:xfrm>
            <a:off x="6280438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78201A-2AC3-4A42-846B-8FABC08F6CDD}"/>
              </a:ext>
            </a:extLst>
          </p:cNvPr>
          <p:cNvSpPr txBox="1"/>
          <p:nvPr/>
        </p:nvSpPr>
        <p:spPr>
          <a:xfrm>
            <a:off x="8017654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A1FE46-30E3-43A1-A159-C3DE23AE491C}"/>
              </a:ext>
            </a:extLst>
          </p:cNvPr>
          <p:cNvSpPr txBox="1"/>
          <p:nvPr/>
        </p:nvSpPr>
        <p:spPr>
          <a:xfrm>
            <a:off x="9754870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46CFBF1F-0112-407A-B15D-4B353570A252}"/>
              </a:ext>
            </a:extLst>
          </p:cNvPr>
          <p:cNvSpPr/>
          <p:nvPr/>
        </p:nvSpPr>
        <p:spPr>
          <a:xfrm>
            <a:off x="1253952" y="2200136"/>
            <a:ext cx="792088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1AF30A1E-4FA1-40F9-8185-418FC1DD1F9E}"/>
              </a:ext>
            </a:extLst>
          </p:cNvPr>
          <p:cNvSpPr/>
          <p:nvPr/>
        </p:nvSpPr>
        <p:spPr>
          <a:xfrm>
            <a:off x="4381499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B41CC-438A-475A-A9D4-DF627F8CF431}"/>
              </a:ext>
            </a:extLst>
          </p:cNvPr>
          <p:cNvSpPr txBox="1"/>
          <p:nvPr/>
        </p:nvSpPr>
        <p:spPr>
          <a:xfrm>
            <a:off x="4543222" y="186157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2C52558B-3206-4230-84AA-7E786FC285F5}"/>
              </a:ext>
            </a:extLst>
          </p:cNvPr>
          <p:cNvSpPr/>
          <p:nvPr/>
        </p:nvSpPr>
        <p:spPr>
          <a:xfrm flipH="1">
            <a:off x="1511264" y="402680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AEAC55D-BCE6-49CB-A805-6BEE935D0FCB}"/>
              </a:ext>
            </a:extLst>
          </p:cNvPr>
          <p:cNvSpPr/>
          <p:nvPr/>
        </p:nvSpPr>
        <p:spPr>
          <a:xfrm>
            <a:off x="1529158" y="458377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65DB9651-87F6-4B49-A43C-5EA47525BA9C}"/>
              </a:ext>
            </a:extLst>
          </p:cNvPr>
          <p:cNvSpPr/>
          <p:nvPr/>
        </p:nvSpPr>
        <p:spPr>
          <a:xfrm>
            <a:off x="1557044" y="301286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E2BC43E0-16EC-49ED-AE50-D58AFE656295}"/>
              </a:ext>
            </a:extLst>
          </p:cNvPr>
          <p:cNvSpPr/>
          <p:nvPr/>
        </p:nvSpPr>
        <p:spPr>
          <a:xfrm>
            <a:off x="1516427" y="246111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03487CB5-8004-44C1-AF7E-896F7A205DB8}"/>
              </a:ext>
            </a:extLst>
          </p:cNvPr>
          <p:cNvSpPr/>
          <p:nvPr/>
        </p:nvSpPr>
        <p:spPr>
          <a:xfrm rot="2700000">
            <a:off x="1551843" y="345774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A94718C3-C04F-448A-991E-3E53B4382501}"/>
              </a:ext>
            </a:extLst>
          </p:cNvPr>
          <p:cNvGrpSpPr/>
          <p:nvPr/>
        </p:nvGrpSpPr>
        <p:grpSpPr>
          <a:xfrm>
            <a:off x="5183525" y="3777401"/>
            <a:ext cx="1818873" cy="1661994"/>
            <a:chOff x="2551705" y="4283314"/>
            <a:chExt cx="1086929" cy="1661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CF6688-FE29-4ACE-BE95-91776BDF44FE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CF0C4F-A3BC-4BF5-8DA7-E1ADFB3C7463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252CAA5F-1B8D-430B-80F2-83C18E0C5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55" y="4052056"/>
            <a:ext cx="2074188" cy="30777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9D98398E-FA5C-49FB-A572-26D45937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860" y="3705082"/>
            <a:ext cx="207418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B21B0E6A-A219-4FDA-96C4-3543A9BF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866" y="3358108"/>
            <a:ext cx="2074188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80EE2275-85C9-41BC-88F0-352347CD4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871" y="3011134"/>
            <a:ext cx="2074188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34298DE3-3DE8-44E1-A95D-E8B3DED3D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877" y="2664160"/>
            <a:ext cx="2074188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59917CC-C75E-49E9-BA57-E25FE05CDEBB}"/>
              </a:ext>
            </a:extLst>
          </p:cNvPr>
          <p:cNvGrpSpPr/>
          <p:nvPr/>
        </p:nvGrpSpPr>
        <p:grpSpPr>
          <a:xfrm>
            <a:off x="3122519" y="4122709"/>
            <a:ext cx="1818873" cy="1661994"/>
            <a:chOff x="2551705" y="4283314"/>
            <a:chExt cx="1086929" cy="1661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ED82FE-AB2F-4723-909F-E5D3F204F3C7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7D3104-AFA2-4DE2-8A92-446E4AD0C65F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242EBFFC-920B-49EB-A5FD-EBE968D69E12}"/>
              </a:ext>
            </a:extLst>
          </p:cNvPr>
          <p:cNvGrpSpPr/>
          <p:nvPr/>
        </p:nvGrpSpPr>
        <p:grpSpPr>
          <a:xfrm>
            <a:off x="1061514" y="4468016"/>
            <a:ext cx="1818873" cy="1661994"/>
            <a:chOff x="2551705" y="4283314"/>
            <a:chExt cx="1086929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870829-DB28-4175-B859-C762ACC76FA6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CCE9F4-019C-42EE-A194-395A2500C751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38F8B57F-FB76-4ED7-9237-83708D9FFD93}"/>
              </a:ext>
            </a:extLst>
          </p:cNvPr>
          <p:cNvGrpSpPr/>
          <p:nvPr/>
        </p:nvGrpSpPr>
        <p:grpSpPr>
          <a:xfrm>
            <a:off x="9263158" y="2986388"/>
            <a:ext cx="1903626" cy="1496152"/>
            <a:chOff x="2551706" y="4283314"/>
            <a:chExt cx="1086928" cy="14009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F15A38-5290-4CBF-B23E-332349176F3D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12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60F96E-1B73-43CE-8C3D-014F3D936882}"/>
                </a:ext>
              </a:extLst>
            </p:cNvPr>
            <p:cNvSpPr txBox="1"/>
            <p:nvPr/>
          </p:nvSpPr>
          <p:spPr>
            <a:xfrm>
              <a:off x="2551706" y="4283314"/>
              <a:ext cx="1086928" cy="2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18552814-C700-48A9-98D0-F218E7D99F8A}"/>
              </a:ext>
            </a:extLst>
          </p:cNvPr>
          <p:cNvGrpSpPr/>
          <p:nvPr/>
        </p:nvGrpSpPr>
        <p:grpSpPr>
          <a:xfrm>
            <a:off x="7244530" y="3432093"/>
            <a:ext cx="1818873" cy="1661994"/>
            <a:chOff x="2551705" y="4283314"/>
            <a:chExt cx="1086929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21595A-6E80-4449-AC82-41798AA3C4F3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FE5967-1E5E-4052-AC35-F5B5D8C18B02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45">
            <a:extLst>
              <a:ext uri="{FF2B5EF4-FFF2-40B4-BE49-F238E27FC236}">
                <a16:creationId xmlns:a16="http://schemas.microsoft.com/office/drawing/2014/main" id="{905D91F7-CC43-4FEF-BCE9-416A61CE57C1}"/>
              </a:ext>
            </a:extLst>
          </p:cNvPr>
          <p:cNvSpPr/>
          <p:nvPr/>
        </p:nvSpPr>
        <p:spPr>
          <a:xfrm>
            <a:off x="3635954" y="2797655"/>
            <a:ext cx="792000" cy="792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8EBF9284-578C-425F-9DF3-D9E376E3782E}"/>
              </a:ext>
            </a:extLst>
          </p:cNvPr>
          <p:cNvSpPr/>
          <p:nvPr/>
        </p:nvSpPr>
        <p:spPr>
          <a:xfrm>
            <a:off x="7757965" y="2133331"/>
            <a:ext cx="792000" cy="792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49">
            <a:extLst>
              <a:ext uri="{FF2B5EF4-FFF2-40B4-BE49-F238E27FC236}">
                <a16:creationId xmlns:a16="http://schemas.microsoft.com/office/drawing/2014/main" id="{35CE50CD-8A64-4DDB-8462-EC190B7EC3AB}"/>
              </a:ext>
            </a:extLst>
          </p:cNvPr>
          <p:cNvSpPr/>
          <p:nvPr/>
        </p:nvSpPr>
        <p:spPr>
          <a:xfrm>
            <a:off x="9818971" y="1769923"/>
            <a:ext cx="792000" cy="792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51">
            <a:extLst>
              <a:ext uri="{FF2B5EF4-FFF2-40B4-BE49-F238E27FC236}">
                <a16:creationId xmlns:a16="http://schemas.microsoft.com/office/drawing/2014/main" id="{9E66547A-BFC5-4975-9CD9-C00A71305F2F}"/>
              </a:ext>
            </a:extLst>
          </p:cNvPr>
          <p:cNvSpPr/>
          <p:nvPr/>
        </p:nvSpPr>
        <p:spPr>
          <a:xfrm>
            <a:off x="1574949" y="3188264"/>
            <a:ext cx="792000" cy="792000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B6E2E804-FB8F-4A02-9071-DD7DD02C9DDC}"/>
              </a:ext>
            </a:extLst>
          </p:cNvPr>
          <p:cNvSpPr/>
          <p:nvPr/>
        </p:nvSpPr>
        <p:spPr>
          <a:xfrm>
            <a:off x="5696960" y="2460899"/>
            <a:ext cx="792000" cy="7920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429983B1-FCA2-4808-BAC3-FDA5933D0AC9}"/>
              </a:ext>
            </a:extLst>
          </p:cNvPr>
          <p:cNvSpPr/>
          <p:nvPr/>
        </p:nvSpPr>
        <p:spPr>
          <a:xfrm>
            <a:off x="1806110" y="347479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0ADA3737-52F9-47EE-823A-51BA1FD6C3D3}"/>
              </a:ext>
            </a:extLst>
          </p:cNvPr>
          <p:cNvSpPr/>
          <p:nvPr/>
        </p:nvSpPr>
        <p:spPr>
          <a:xfrm>
            <a:off x="3909107" y="3031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97AB4BAF-D3D1-4044-A0D1-9A0DB58AEA30}"/>
              </a:ext>
            </a:extLst>
          </p:cNvPr>
          <p:cNvSpPr/>
          <p:nvPr/>
        </p:nvSpPr>
        <p:spPr>
          <a:xfrm>
            <a:off x="10038976" y="201989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4E8945A7-A1EC-4E26-A550-236D5F566C01}"/>
              </a:ext>
            </a:extLst>
          </p:cNvPr>
          <p:cNvSpPr/>
          <p:nvPr/>
        </p:nvSpPr>
        <p:spPr>
          <a:xfrm>
            <a:off x="5901316" y="27093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2FAA0D7-2AF1-405A-953E-47FC1603B671}"/>
              </a:ext>
            </a:extLst>
          </p:cNvPr>
          <p:cNvSpPr/>
          <p:nvPr/>
        </p:nvSpPr>
        <p:spPr>
          <a:xfrm>
            <a:off x="7963008" y="2432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Placeholder 27">
            <a:extLst>
              <a:ext uri="{FF2B5EF4-FFF2-40B4-BE49-F238E27FC236}">
                <a16:creationId xmlns:a16="http://schemas.microsoft.com/office/drawing/2014/main" id="{7D403DBB-65C3-475D-B9F3-6A023B2F78F3}"/>
              </a:ext>
            </a:extLst>
          </p:cNvPr>
          <p:cNvSpPr txBox="1">
            <a:spLocks/>
          </p:cNvSpPr>
          <p:nvPr/>
        </p:nvSpPr>
        <p:spPr>
          <a:xfrm>
            <a:off x="778377" y="21379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96" name="Text Placeholder 27">
            <a:extLst>
              <a:ext uri="{FF2B5EF4-FFF2-40B4-BE49-F238E27FC236}">
                <a16:creationId xmlns:a16="http://schemas.microsoft.com/office/drawing/2014/main" id="{F76215F2-DD3F-476A-94A8-938F09A1D556}"/>
              </a:ext>
            </a:extLst>
          </p:cNvPr>
          <p:cNvSpPr txBox="1">
            <a:spLocks/>
          </p:cNvSpPr>
          <p:nvPr/>
        </p:nvSpPr>
        <p:spPr>
          <a:xfrm>
            <a:off x="1982719" y="213794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97" name="Text Placeholder 27">
            <a:extLst>
              <a:ext uri="{FF2B5EF4-FFF2-40B4-BE49-F238E27FC236}">
                <a16:creationId xmlns:a16="http://schemas.microsoft.com/office/drawing/2014/main" id="{366AFE12-ED55-494F-B172-0F28CFA9B3CE}"/>
              </a:ext>
            </a:extLst>
          </p:cNvPr>
          <p:cNvSpPr txBox="1">
            <a:spLocks/>
          </p:cNvSpPr>
          <p:nvPr/>
        </p:nvSpPr>
        <p:spPr>
          <a:xfrm>
            <a:off x="3606161" y="213794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DCC17AE-DE56-4432-BB11-197BD1D92A2C}"/>
              </a:ext>
            </a:extLst>
          </p:cNvPr>
          <p:cNvSpPr txBox="1"/>
          <p:nvPr/>
        </p:nvSpPr>
        <p:spPr>
          <a:xfrm>
            <a:off x="778377" y="8221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FB2A99D2-D0A5-452B-A26C-B61231DBCB83}"/>
              </a:ext>
            </a:extLst>
          </p:cNvPr>
          <p:cNvSpPr txBox="1"/>
          <p:nvPr/>
        </p:nvSpPr>
        <p:spPr>
          <a:xfrm>
            <a:off x="1" y="5566109"/>
            <a:ext cx="12191999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5"/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accent5"/>
                </a:solidFill>
              </a:rPr>
              <a:t>Professional Presentation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A8FEF-27C4-4270-A767-DEEDFACBA846}"/>
              </a:ext>
            </a:extLst>
          </p:cNvPr>
          <p:cNvSpPr txBox="1"/>
          <p:nvPr/>
        </p:nvSpPr>
        <p:spPr>
          <a:xfrm>
            <a:off x="940048" y="358662"/>
            <a:ext cx="335674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D2E2915A-CD71-4ABA-9EA2-037DD2FD61F8}"/>
              </a:ext>
            </a:extLst>
          </p:cNvPr>
          <p:cNvGrpSpPr/>
          <p:nvPr/>
        </p:nvGrpSpPr>
        <p:grpSpPr>
          <a:xfrm>
            <a:off x="6404975" y="886097"/>
            <a:ext cx="4946526" cy="969496"/>
            <a:chOff x="6509852" y="714552"/>
            <a:chExt cx="4946526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2F506C-60F6-457D-B237-E956D553C884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BFCB80-BE72-4C7D-8674-33390A546298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57A0E2-10C3-4E5B-8B17-FD4C03C54FE8}"/>
              </a:ext>
            </a:extLst>
          </p:cNvPr>
          <p:cNvSpPr txBox="1"/>
          <p:nvPr/>
        </p:nvSpPr>
        <p:spPr>
          <a:xfrm>
            <a:off x="5236842" y="35866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  <a:alpha val="40000"/>
                </a:schemeClr>
              </a:solidFill>
              <a:effectLst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7C67CA2F-9727-49A1-9B80-135348FF348C}"/>
              </a:ext>
            </a:extLst>
          </p:cNvPr>
          <p:cNvGrpSpPr/>
          <p:nvPr/>
        </p:nvGrpSpPr>
        <p:grpSpPr>
          <a:xfrm>
            <a:off x="6404975" y="2389564"/>
            <a:ext cx="4946526" cy="962960"/>
            <a:chOff x="6509852" y="2211483"/>
            <a:chExt cx="4946526" cy="9629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6E6296-BE63-44BE-83E3-AB02B94AC886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8F32FE-5FD2-4E98-9F14-6ACBE43240E1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F9B367-FB31-4910-A0BB-FCE5220A90A8}"/>
              </a:ext>
            </a:extLst>
          </p:cNvPr>
          <p:cNvSpPr txBox="1"/>
          <p:nvPr/>
        </p:nvSpPr>
        <p:spPr>
          <a:xfrm>
            <a:off x="5236842" y="185559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tx1">
                  <a:lumMod val="75000"/>
                  <a:lumOff val="25000"/>
                  <a:alpha val="40000"/>
                </a:schemeClr>
              </a:solidFill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E49B879A-1E8E-4C93-B299-C78E84AC6108}"/>
              </a:ext>
            </a:extLst>
          </p:cNvPr>
          <p:cNvGrpSpPr/>
          <p:nvPr/>
        </p:nvGrpSpPr>
        <p:grpSpPr>
          <a:xfrm>
            <a:off x="6404975" y="3886495"/>
            <a:ext cx="4946526" cy="956424"/>
            <a:chOff x="6509852" y="3708414"/>
            <a:chExt cx="4946526" cy="956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ED5E9-D6E2-498B-86E8-178BBF5121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47CE22-B209-43E5-BF4A-8F2367A5BDD5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B8418B-6D0A-412D-8E08-E8941DE2FE84}"/>
              </a:ext>
            </a:extLst>
          </p:cNvPr>
          <p:cNvSpPr txBox="1"/>
          <p:nvPr/>
        </p:nvSpPr>
        <p:spPr>
          <a:xfrm>
            <a:off x="5236842" y="335252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  <a:alpha val="40000"/>
                </a:schemeClr>
              </a:solidFill>
              <a:effectLst/>
            </a:endParaRP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1014417C-271F-43CB-831C-8B7A8D94FF97}"/>
              </a:ext>
            </a:extLst>
          </p:cNvPr>
          <p:cNvGrpSpPr/>
          <p:nvPr/>
        </p:nvGrpSpPr>
        <p:grpSpPr>
          <a:xfrm>
            <a:off x="6404975" y="5376889"/>
            <a:ext cx="4946526" cy="949889"/>
            <a:chOff x="6509852" y="5205344"/>
            <a:chExt cx="4946526" cy="9498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3F556D-F384-4EF7-82E8-76AB3572FE4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D787F2-9023-49ED-BF53-285BFD99F792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F64C0A4-C3D4-45FC-819F-F4E6C5BFAC0E}"/>
              </a:ext>
            </a:extLst>
          </p:cNvPr>
          <p:cNvSpPr txBox="1"/>
          <p:nvPr/>
        </p:nvSpPr>
        <p:spPr>
          <a:xfrm>
            <a:off x="5236842" y="484945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  <a:alpha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Connector: Elbow 1">
            <a:extLst>
              <a:ext uri="{FF2B5EF4-FFF2-40B4-BE49-F238E27FC236}">
                <a16:creationId xmlns:a16="http://schemas.microsoft.com/office/drawing/2014/main" id="{AF56AA4E-E4FD-493B-9AF2-727CA11EB057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>
            <a:extLst>
              <a:ext uri="{FF2B5EF4-FFF2-40B4-BE49-F238E27FC236}">
                <a16:creationId xmlns:a16="http://schemas.microsoft.com/office/drawing/2014/main" id="{AAF68D63-4895-4724-95D6-6C7A2958D431}"/>
              </a:ext>
            </a:extLst>
          </p:cNvPr>
          <p:cNvGrpSpPr/>
          <p:nvPr/>
        </p:nvGrpSpPr>
        <p:grpSpPr>
          <a:xfrm>
            <a:off x="1049711" y="4040646"/>
            <a:ext cx="2362361" cy="1297957"/>
            <a:chOff x="-548507" y="477868"/>
            <a:chExt cx="11570449" cy="6357177"/>
          </a:xfrm>
        </p:grpSpPr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66FAB6B4-8049-493D-BBFB-DC240F9CEF2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F73E5DB1-445D-425A-A7F8-A91A06B2B1E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ACED36C9-DFCF-49C8-B996-3FCA0D3D075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6A063674-4AA4-4C35-B429-DBD105A4303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136BE8EC-4E02-4F20-8685-7AC33D2D218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E64464B9-B17D-4804-A208-72F9955CDFA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" name="Rectangle: Rounded Corners 28">
                <a:extLst>
                  <a:ext uri="{FF2B5EF4-FFF2-40B4-BE49-F238E27FC236}">
                    <a16:creationId xmlns:a16="http://schemas.microsoft.com/office/drawing/2014/main" id="{494FB51A-F5B2-422C-B5BD-91F36879B78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29">
                <a:extLst>
                  <a:ext uri="{FF2B5EF4-FFF2-40B4-BE49-F238E27FC236}">
                    <a16:creationId xmlns:a16="http://schemas.microsoft.com/office/drawing/2014/main" id="{32BE2C56-AA61-4CC2-BB51-2B7B54B74F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8F964376-6E5D-421F-8241-6CF0B5D413A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" name="Rectangle: Rounded Corners 26">
                <a:extLst>
                  <a:ext uri="{FF2B5EF4-FFF2-40B4-BE49-F238E27FC236}">
                    <a16:creationId xmlns:a16="http://schemas.microsoft.com/office/drawing/2014/main" id="{0FCB593A-EF31-480E-8535-62880B6F086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7">
                <a:extLst>
                  <a:ext uri="{FF2B5EF4-FFF2-40B4-BE49-F238E27FC236}">
                    <a16:creationId xmlns:a16="http://schemas.microsoft.com/office/drawing/2014/main" id="{72BEB065-DC9B-40B7-B444-7E2BC82B379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ADEC4614-7962-42B1-8497-6408F23C733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E76FC39B-7AB5-47CD-87D8-DFF16B74920B}"/>
              </a:ext>
            </a:extLst>
          </p:cNvPr>
          <p:cNvSpPr/>
          <p:nvPr/>
        </p:nvSpPr>
        <p:spPr>
          <a:xfrm>
            <a:off x="1893128" y="3440501"/>
            <a:ext cx="675525" cy="49728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9508F1C8-ADD7-4533-95C7-10725635A4A7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D2C45401-D419-4A0E-987C-54047386543E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AEC7972E-DC61-451B-B832-4473F2811F56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67" name="Trapezoid 65">
                  <a:extLst>
                    <a:ext uri="{FF2B5EF4-FFF2-40B4-BE49-F238E27FC236}">
                      <a16:creationId xmlns:a16="http://schemas.microsoft.com/office/drawing/2014/main" id="{A9484F56-2179-4458-A04E-AC7C20DAA46A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rapezoid 66">
                  <a:extLst>
                    <a:ext uri="{FF2B5EF4-FFF2-40B4-BE49-F238E27FC236}">
                      <a16:creationId xmlns:a16="http://schemas.microsoft.com/office/drawing/2014/main" id="{593D8738-88B9-4B0C-BCD7-6335B0ACFE52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67">
                  <a:extLst>
                    <a:ext uri="{FF2B5EF4-FFF2-40B4-BE49-F238E27FC236}">
                      <a16:creationId xmlns:a16="http://schemas.microsoft.com/office/drawing/2014/main" id="{591A77E7-A4DB-40F4-95D8-35105125AC0C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rapezoid 68">
                  <a:extLst>
                    <a:ext uri="{FF2B5EF4-FFF2-40B4-BE49-F238E27FC236}">
                      <a16:creationId xmlns:a16="http://schemas.microsoft.com/office/drawing/2014/main" id="{53CDB810-EB62-4CFF-B063-C463F0FFB7F9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69">
                  <a:extLst>
                    <a:ext uri="{FF2B5EF4-FFF2-40B4-BE49-F238E27FC236}">
                      <a16:creationId xmlns:a16="http://schemas.microsoft.com/office/drawing/2014/main" id="{E851D724-75B6-4CF3-9F62-53FED9F718DC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4">
                <a:extLst>
                  <a:ext uri="{FF2B5EF4-FFF2-40B4-BE49-F238E27FC236}">
                    <a16:creationId xmlns:a16="http://schemas.microsoft.com/office/drawing/2014/main" id="{9753A976-3DD1-4B4D-BF65-1ECE1D4E329F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62" name="Trapezoid 60">
                  <a:extLst>
                    <a:ext uri="{FF2B5EF4-FFF2-40B4-BE49-F238E27FC236}">
                      <a16:creationId xmlns:a16="http://schemas.microsoft.com/office/drawing/2014/main" id="{4F8DF0F4-F1CE-48A2-B210-23DFF43595D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Trapezoid 61">
                  <a:extLst>
                    <a:ext uri="{FF2B5EF4-FFF2-40B4-BE49-F238E27FC236}">
                      <a16:creationId xmlns:a16="http://schemas.microsoft.com/office/drawing/2014/main" id="{0132B958-2EA5-4A25-A141-94172E293301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62">
                  <a:extLst>
                    <a:ext uri="{FF2B5EF4-FFF2-40B4-BE49-F238E27FC236}">
                      <a16:creationId xmlns:a16="http://schemas.microsoft.com/office/drawing/2014/main" id="{891081F6-67E7-4D2B-A4C3-F65D9085B8E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apezoid 63">
                  <a:extLst>
                    <a:ext uri="{FF2B5EF4-FFF2-40B4-BE49-F238E27FC236}">
                      <a16:creationId xmlns:a16="http://schemas.microsoft.com/office/drawing/2014/main" id="{ADDADD74-828B-45F5-91DE-C9984AD65A61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64">
                  <a:extLst>
                    <a:ext uri="{FF2B5EF4-FFF2-40B4-BE49-F238E27FC236}">
                      <a16:creationId xmlns:a16="http://schemas.microsoft.com/office/drawing/2014/main" id="{2B2E6A98-0E1B-4979-BAA2-882D7930C0BF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35">
                <a:extLst>
                  <a:ext uri="{FF2B5EF4-FFF2-40B4-BE49-F238E27FC236}">
                    <a16:creationId xmlns:a16="http://schemas.microsoft.com/office/drawing/2014/main" id="{E97414DF-3C42-465A-9040-92FBB334DD44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38" name="Group 36">
                  <a:extLst>
                    <a:ext uri="{FF2B5EF4-FFF2-40B4-BE49-F238E27FC236}">
                      <a16:creationId xmlns:a16="http://schemas.microsoft.com/office/drawing/2014/main" id="{6298E10C-E653-4FEC-8327-3D864D189E69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60" name="Trapezoid 58">
                    <a:extLst>
                      <a:ext uri="{FF2B5EF4-FFF2-40B4-BE49-F238E27FC236}">
                        <a16:creationId xmlns:a16="http://schemas.microsoft.com/office/drawing/2014/main" id="{22D9F197-0CE0-47E3-B75D-C87328AD4060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rapezoid 94">
                    <a:extLst>
                      <a:ext uri="{FF2B5EF4-FFF2-40B4-BE49-F238E27FC236}">
                        <a16:creationId xmlns:a16="http://schemas.microsoft.com/office/drawing/2014/main" id="{090D5775-5081-4066-AA0C-23402FB7D2FA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7">
                  <a:extLst>
                    <a:ext uri="{FF2B5EF4-FFF2-40B4-BE49-F238E27FC236}">
                      <a16:creationId xmlns:a16="http://schemas.microsoft.com/office/drawing/2014/main" id="{B30FF13C-845F-4E30-B967-C8D795D45989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58" name="Rectangle: Rounded Corners 56">
                    <a:extLst>
                      <a:ext uri="{FF2B5EF4-FFF2-40B4-BE49-F238E27FC236}">
                        <a16:creationId xmlns:a16="http://schemas.microsoft.com/office/drawing/2014/main" id="{BDC27E56-BF09-4B2D-BBF2-8E1ED3199E15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Rectangle: Rounded Corners 57">
                    <a:extLst>
                      <a:ext uri="{FF2B5EF4-FFF2-40B4-BE49-F238E27FC236}">
                        <a16:creationId xmlns:a16="http://schemas.microsoft.com/office/drawing/2014/main" id="{18B21342-DCC6-4FD5-BE05-FCAF1398F9AE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8">
                  <a:extLst>
                    <a:ext uri="{FF2B5EF4-FFF2-40B4-BE49-F238E27FC236}">
                      <a16:creationId xmlns:a16="http://schemas.microsoft.com/office/drawing/2014/main" id="{A1EE4B41-ADF2-4915-8824-84D13C7F35B2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54" name="Oval 52">
                    <a:extLst>
                      <a:ext uri="{FF2B5EF4-FFF2-40B4-BE49-F238E27FC236}">
                        <a16:creationId xmlns:a16="http://schemas.microsoft.com/office/drawing/2014/main" id="{70B1E61B-316B-4F76-8EDA-421FC3035FD4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Freeform: Shape 53">
                    <a:extLst>
                      <a:ext uri="{FF2B5EF4-FFF2-40B4-BE49-F238E27FC236}">
                        <a16:creationId xmlns:a16="http://schemas.microsoft.com/office/drawing/2014/main" id="{ADF110D2-128A-43DE-A5A2-BC09D325E305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4">
                    <a:extLst>
                      <a:ext uri="{FF2B5EF4-FFF2-40B4-BE49-F238E27FC236}">
                        <a16:creationId xmlns:a16="http://schemas.microsoft.com/office/drawing/2014/main" id="{E016CEEB-CE8A-4DB7-A81B-93A5F1A690FD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Oval 55">
                    <a:extLst>
                      <a:ext uri="{FF2B5EF4-FFF2-40B4-BE49-F238E27FC236}">
                        <a16:creationId xmlns:a16="http://schemas.microsoft.com/office/drawing/2014/main" id="{AC64B87E-3280-48EF-902F-2F28ABE7C7AE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Rectangle: Top Corners Rounded 39">
                  <a:extLst>
                    <a:ext uri="{FF2B5EF4-FFF2-40B4-BE49-F238E27FC236}">
                      <a16:creationId xmlns:a16="http://schemas.microsoft.com/office/drawing/2014/main" id="{28A35B22-DD23-4B7E-888E-68EA442F1B57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0">
                  <a:extLst>
                    <a:ext uri="{FF2B5EF4-FFF2-40B4-BE49-F238E27FC236}">
                      <a16:creationId xmlns:a16="http://schemas.microsoft.com/office/drawing/2014/main" id="{C2B4C685-E386-43F0-B9C3-E1AF1EE16578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52" name="Rectangle: Rounded Corners 50">
                    <a:extLst>
                      <a:ext uri="{FF2B5EF4-FFF2-40B4-BE49-F238E27FC236}">
                        <a16:creationId xmlns:a16="http://schemas.microsoft.com/office/drawing/2014/main" id="{764F6F37-03BC-4F76-8922-16044FC6C60F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: Rounded Corners 51">
                    <a:extLst>
                      <a:ext uri="{FF2B5EF4-FFF2-40B4-BE49-F238E27FC236}">
                        <a16:creationId xmlns:a16="http://schemas.microsoft.com/office/drawing/2014/main" id="{5D4592DA-D6CA-4BF8-A38D-654F96AC9796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Oval 41">
                  <a:extLst>
                    <a:ext uri="{FF2B5EF4-FFF2-40B4-BE49-F238E27FC236}">
                      <a16:creationId xmlns:a16="http://schemas.microsoft.com/office/drawing/2014/main" id="{8258C443-257A-4288-AB6C-C644279D053F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42">
                  <a:extLst>
                    <a:ext uri="{FF2B5EF4-FFF2-40B4-BE49-F238E27FC236}">
                      <a16:creationId xmlns:a16="http://schemas.microsoft.com/office/drawing/2014/main" id="{0B22E635-4CA0-41F7-B8FE-4F14A695126F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3">
                  <a:extLst>
                    <a:ext uri="{FF2B5EF4-FFF2-40B4-BE49-F238E27FC236}">
                      <a16:creationId xmlns:a16="http://schemas.microsoft.com/office/drawing/2014/main" id="{35653FA7-02EB-4076-B2EF-10ED995BEA50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4">
                  <a:extLst>
                    <a:ext uri="{FF2B5EF4-FFF2-40B4-BE49-F238E27FC236}">
                      <a16:creationId xmlns:a16="http://schemas.microsoft.com/office/drawing/2014/main" id="{7CEF9543-2323-4850-A3F8-AD6CB94EC3A5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: Top Corners Rounded 45">
                  <a:extLst>
                    <a:ext uri="{FF2B5EF4-FFF2-40B4-BE49-F238E27FC236}">
                      <a16:creationId xmlns:a16="http://schemas.microsoft.com/office/drawing/2014/main" id="{5A9874D3-ACD4-4EB7-9ABE-F6CB87478B1A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Top Corners Rounded 46">
                  <a:extLst>
                    <a:ext uri="{FF2B5EF4-FFF2-40B4-BE49-F238E27FC236}">
                      <a16:creationId xmlns:a16="http://schemas.microsoft.com/office/drawing/2014/main" id="{2216A9EA-E04D-4DEB-ADF8-B3FBAAFA0A95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7">
                  <a:extLst>
                    <a:ext uri="{FF2B5EF4-FFF2-40B4-BE49-F238E27FC236}">
                      <a16:creationId xmlns:a16="http://schemas.microsoft.com/office/drawing/2014/main" id="{D7F42B4B-5E81-4484-B0D2-A2F148766DCA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50" name="Oval 48">
                    <a:extLst>
                      <a:ext uri="{FF2B5EF4-FFF2-40B4-BE49-F238E27FC236}">
                        <a16:creationId xmlns:a16="http://schemas.microsoft.com/office/drawing/2014/main" id="{CC53E74A-5D09-41EC-B2A8-35C106C514C2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Freeform: Shape 49">
                    <a:extLst>
                      <a:ext uri="{FF2B5EF4-FFF2-40B4-BE49-F238E27FC236}">
                        <a16:creationId xmlns:a16="http://schemas.microsoft.com/office/drawing/2014/main" id="{2E7F4F28-808A-4827-83C3-FE7939A7F289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id="{A4BF26EC-3D78-4B9C-8CDC-F3279017CB3E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0">
            <a:extLst>
              <a:ext uri="{FF2B5EF4-FFF2-40B4-BE49-F238E27FC236}">
                <a16:creationId xmlns:a16="http://schemas.microsoft.com/office/drawing/2014/main" id="{2B36D9FE-3A79-4871-B89E-7D707FFE065D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73" name="Group 71">
              <a:extLst>
                <a:ext uri="{FF2B5EF4-FFF2-40B4-BE49-F238E27FC236}">
                  <a16:creationId xmlns:a16="http://schemas.microsoft.com/office/drawing/2014/main" id="{FE737173-522C-40A2-9050-3B3B291E3B83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75" name="Group 73">
                <a:extLst>
                  <a:ext uri="{FF2B5EF4-FFF2-40B4-BE49-F238E27FC236}">
                    <a16:creationId xmlns:a16="http://schemas.microsoft.com/office/drawing/2014/main" id="{68E2BB39-1AC7-42DD-A468-C0A1E1629DCF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118" name="Rectangle: Rounded Corners 116">
                  <a:extLst>
                    <a:ext uri="{FF2B5EF4-FFF2-40B4-BE49-F238E27FC236}">
                      <a16:creationId xmlns:a16="http://schemas.microsoft.com/office/drawing/2014/main" id="{1C353C44-E671-430C-B266-ABB17EDE7FDB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Rectangle: Rounded Corners 117">
                  <a:extLst>
                    <a:ext uri="{FF2B5EF4-FFF2-40B4-BE49-F238E27FC236}">
                      <a16:creationId xmlns:a16="http://schemas.microsoft.com/office/drawing/2014/main" id="{597E82A6-8D9F-4286-BEDC-50C085B8C784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4">
                <a:extLst>
                  <a:ext uri="{FF2B5EF4-FFF2-40B4-BE49-F238E27FC236}">
                    <a16:creationId xmlns:a16="http://schemas.microsoft.com/office/drawing/2014/main" id="{CE4EB3DB-A1B9-4B02-B2B2-111CF70C9230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111" name="Circle: Hollow 109">
                  <a:extLst>
                    <a:ext uri="{FF2B5EF4-FFF2-40B4-BE49-F238E27FC236}">
                      <a16:creationId xmlns:a16="http://schemas.microsoft.com/office/drawing/2014/main" id="{B1CC5B3A-0517-441A-A085-C35D99FD0050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Circle: Hollow 110">
                  <a:extLst>
                    <a:ext uri="{FF2B5EF4-FFF2-40B4-BE49-F238E27FC236}">
                      <a16:creationId xmlns:a16="http://schemas.microsoft.com/office/drawing/2014/main" id="{81E7E024-7D93-4B2D-9AED-C9FC6CB2E6B6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Circle: Hollow 111">
                  <a:extLst>
                    <a:ext uri="{FF2B5EF4-FFF2-40B4-BE49-F238E27FC236}">
                      <a16:creationId xmlns:a16="http://schemas.microsoft.com/office/drawing/2014/main" id="{DC3ACF70-D01C-40FF-84B6-D70A7F6D9A3C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Circle: Hollow 112">
                  <a:extLst>
                    <a:ext uri="{FF2B5EF4-FFF2-40B4-BE49-F238E27FC236}">
                      <a16:creationId xmlns:a16="http://schemas.microsoft.com/office/drawing/2014/main" id="{69CDD877-D0C0-48EB-8A10-0B26DD6DD3AD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Circle: Hollow 113">
                  <a:extLst>
                    <a:ext uri="{FF2B5EF4-FFF2-40B4-BE49-F238E27FC236}">
                      <a16:creationId xmlns:a16="http://schemas.microsoft.com/office/drawing/2014/main" id="{161595FA-EAE6-416F-B4D0-7A21FD3BA617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Circle: Hollow 114">
                  <a:extLst>
                    <a:ext uri="{FF2B5EF4-FFF2-40B4-BE49-F238E27FC236}">
                      <a16:creationId xmlns:a16="http://schemas.microsoft.com/office/drawing/2014/main" id="{B6E46964-870B-45DC-B123-955633F06FD5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Circle: Hollow 115">
                  <a:extLst>
                    <a:ext uri="{FF2B5EF4-FFF2-40B4-BE49-F238E27FC236}">
                      <a16:creationId xmlns:a16="http://schemas.microsoft.com/office/drawing/2014/main" id="{4DD1D26F-4860-4689-AD91-794B6A81211D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7" name="Group 75">
                <a:extLst>
                  <a:ext uri="{FF2B5EF4-FFF2-40B4-BE49-F238E27FC236}">
                    <a16:creationId xmlns:a16="http://schemas.microsoft.com/office/drawing/2014/main" id="{CC9F422E-A5BD-4A04-A35B-BB29A1C9D92A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78" name="Group 76">
                  <a:extLst>
                    <a:ext uri="{FF2B5EF4-FFF2-40B4-BE49-F238E27FC236}">
                      <a16:creationId xmlns:a16="http://schemas.microsoft.com/office/drawing/2014/main" id="{71A8938C-D208-4359-95EA-54CD5BB97990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102" name="Group 100">
                    <a:extLst>
                      <a:ext uri="{FF2B5EF4-FFF2-40B4-BE49-F238E27FC236}">
                        <a16:creationId xmlns:a16="http://schemas.microsoft.com/office/drawing/2014/main" id="{20A6AE2B-0477-4FD3-93AC-9140ED55EE8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109" name="Rectangle 107">
                      <a:extLst>
                        <a:ext uri="{FF2B5EF4-FFF2-40B4-BE49-F238E27FC236}">
                          <a16:creationId xmlns:a16="http://schemas.microsoft.com/office/drawing/2014/main" id="{BF8C1E6D-F586-4238-8F4D-D1E184482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ctangle 108">
                      <a:extLst>
                        <a:ext uri="{FF2B5EF4-FFF2-40B4-BE49-F238E27FC236}">
                          <a16:creationId xmlns:a16="http://schemas.microsoft.com/office/drawing/2014/main" id="{67A0CDD9-FBB9-400B-B808-7A81A204D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" name="Group 101">
                    <a:extLst>
                      <a:ext uri="{FF2B5EF4-FFF2-40B4-BE49-F238E27FC236}">
                        <a16:creationId xmlns:a16="http://schemas.microsoft.com/office/drawing/2014/main" id="{D3DC7E4D-8F74-4375-932C-9A07F9E4A6B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107" name="Rectangle 105">
                      <a:extLst>
                        <a:ext uri="{FF2B5EF4-FFF2-40B4-BE49-F238E27FC236}">
                          <a16:creationId xmlns:a16="http://schemas.microsoft.com/office/drawing/2014/main" id="{EBC7368B-9F6E-4243-94CA-C4B8062F6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Rectangle 106">
                      <a:extLst>
                        <a:ext uri="{FF2B5EF4-FFF2-40B4-BE49-F238E27FC236}">
                          <a16:creationId xmlns:a16="http://schemas.microsoft.com/office/drawing/2014/main" id="{1B2B1D08-9548-4296-AC5F-6E3532ECD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4" name="Rectangle 102">
                    <a:extLst>
                      <a:ext uri="{FF2B5EF4-FFF2-40B4-BE49-F238E27FC236}">
                        <a16:creationId xmlns:a16="http://schemas.microsoft.com/office/drawing/2014/main" id="{710C1240-5519-4DC5-8BF1-15623709CCDD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3">
                    <a:extLst>
                      <a:ext uri="{FF2B5EF4-FFF2-40B4-BE49-F238E27FC236}">
                        <a16:creationId xmlns:a16="http://schemas.microsoft.com/office/drawing/2014/main" id="{9A667555-3FA2-423A-8F95-E742948D6AE8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4">
                    <a:extLst>
                      <a:ext uri="{FF2B5EF4-FFF2-40B4-BE49-F238E27FC236}">
                        <a16:creationId xmlns:a16="http://schemas.microsoft.com/office/drawing/2014/main" id="{ECE81D2F-D611-490A-A447-07984763CD2C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9" name="Freeform: Shape 77">
                  <a:extLst>
                    <a:ext uri="{FF2B5EF4-FFF2-40B4-BE49-F238E27FC236}">
                      <a16:creationId xmlns:a16="http://schemas.microsoft.com/office/drawing/2014/main" id="{CE84DAE6-0A5D-4ED6-8596-8938C5EB1A3C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0" name="Group 78">
                  <a:extLst>
                    <a:ext uri="{FF2B5EF4-FFF2-40B4-BE49-F238E27FC236}">
                      <a16:creationId xmlns:a16="http://schemas.microsoft.com/office/drawing/2014/main" id="{E27C87AD-32B7-4F23-A787-EB6F0082566D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93" name="Group 91">
                    <a:extLst>
                      <a:ext uri="{FF2B5EF4-FFF2-40B4-BE49-F238E27FC236}">
                        <a16:creationId xmlns:a16="http://schemas.microsoft.com/office/drawing/2014/main" id="{9B2097AE-C695-4C35-925F-BDCBEFF47D57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100" name="Rectangle 98">
                      <a:extLst>
                        <a:ext uri="{FF2B5EF4-FFF2-40B4-BE49-F238E27FC236}">
                          <a16:creationId xmlns:a16="http://schemas.microsoft.com/office/drawing/2014/main" id="{5B15B279-6998-4235-89A1-78AE22C4F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99">
                      <a:extLst>
                        <a:ext uri="{FF2B5EF4-FFF2-40B4-BE49-F238E27FC236}">
                          <a16:creationId xmlns:a16="http://schemas.microsoft.com/office/drawing/2014/main" id="{AC5071BC-7096-49CD-92BA-610444FA0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2">
                    <a:extLst>
                      <a:ext uri="{FF2B5EF4-FFF2-40B4-BE49-F238E27FC236}">
                        <a16:creationId xmlns:a16="http://schemas.microsoft.com/office/drawing/2014/main" id="{1D0EB463-766C-49D3-BFF2-128D98F7E8E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98" name="Rectangle 96">
                      <a:extLst>
                        <a:ext uri="{FF2B5EF4-FFF2-40B4-BE49-F238E27FC236}">
                          <a16:creationId xmlns:a16="http://schemas.microsoft.com/office/drawing/2014/main" id="{0B9A3D10-4145-4EA6-9F2E-C9D774DCC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Rectangle 97">
                      <a:extLst>
                        <a:ext uri="{FF2B5EF4-FFF2-40B4-BE49-F238E27FC236}">
                          <a16:creationId xmlns:a16="http://schemas.microsoft.com/office/drawing/2014/main" id="{0B749BEA-A862-45EC-A6BE-009164B820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5" name="Rectangle 93">
                    <a:extLst>
                      <a:ext uri="{FF2B5EF4-FFF2-40B4-BE49-F238E27FC236}">
                        <a16:creationId xmlns:a16="http://schemas.microsoft.com/office/drawing/2014/main" id="{5C5D52EC-3018-4EBD-A557-8382798AE6CF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4">
                    <a:extLst>
                      <a:ext uri="{FF2B5EF4-FFF2-40B4-BE49-F238E27FC236}">
                        <a16:creationId xmlns:a16="http://schemas.microsoft.com/office/drawing/2014/main" id="{FE02BB75-2CFE-496F-918D-99E4C9EED9D7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5">
                    <a:extLst>
                      <a:ext uri="{FF2B5EF4-FFF2-40B4-BE49-F238E27FC236}">
                        <a16:creationId xmlns:a16="http://schemas.microsoft.com/office/drawing/2014/main" id="{8689D9D2-3373-4289-B34E-D696FA78E25D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" name="Freeform: Shape 79">
                  <a:extLst>
                    <a:ext uri="{FF2B5EF4-FFF2-40B4-BE49-F238E27FC236}">
                      <a16:creationId xmlns:a16="http://schemas.microsoft.com/office/drawing/2014/main" id="{795FB0EE-9CF2-472A-AC4C-898BA115661C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2" name="Group 80">
                  <a:extLst>
                    <a:ext uri="{FF2B5EF4-FFF2-40B4-BE49-F238E27FC236}">
                      <a16:creationId xmlns:a16="http://schemas.microsoft.com/office/drawing/2014/main" id="{82487601-247F-4CD7-9590-D8615385BFCC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84" name="Group 82">
                    <a:extLst>
                      <a:ext uri="{FF2B5EF4-FFF2-40B4-BE49-F238E27FC236}">
                        <a16:creationId xmlns:a16="http://schemas.microsoft.com/office/drawing/2014/main" id="{B17E5C37-2AA8-479C-8963-F6AD28A3FAC0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91" name="Rectangle 89">
                      <a:extLst>
                        <a:ext uri="{FF2B5EF4-FFF2-40B4-BE49-F238E27FC236}">
                          <a16:creationId xmlns:a16="http://schemas.microsoft.com/office/drawing/2014/main" id="{F4D9EF57-B0A6-4BD5-81C8-CF6B1C5C5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0">
                      <a:extLst>
                        <a:ext uri="{FF2B5EF4-FFF2-40B4-BE49-F238E27FC236}">
                          <a16:creationId xmlns:a16="http://schemas.microsoft.com/office/drawing/2014/main" id="{CE0E7062-91F3-4B79-9E45-9C55546AF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" name="Group 83">
                    <a:extLst>
                      <a:ext uri="{FF2B5EF4-FFF2-40B4-BE49-F238E27FC236}">
                        <a16:creationId xmlns:a16="http://schemas.microsoft.com/office/drawing/2014/main" id="{C1A08081-8999-4426-A5C5-9C99DA1A8C46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89" name="Rectangle 87">
                      <a:extLst>
                        <a:ext uri="{FF2B5EF4-FFF2-40B4-BE49-F238E27FC236}">
                          <a16:creationId xmlns:a16="http://schemas.microsoft.com/office/drawing/2014/main" id="{011A2644-C071-412A-A219-1F619E477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8">
                      <a:extLst>
                        <a:ext uri="{FF2B5EF4-FFF2-40B4-BE49-F238E27FC236}">
                          <a16:creationId xmlns:a16="http://schemas.microsoft.com/office/drawing/2014/main" id="{D52DC6AF-58D5-49E9-B75B-74A690263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6" name="Rectangle 84">
                    <a:extLst>
                      <a:ext uri="{FF2B5EF4-FFF2-40B4-BE49-F238E27FC236}">
                        <a16:creationId xmlns:a16="http://schemas.microsoft.com/office/drawing/2014/main" id="{00B81DCA-C031-4851-9424-7598E7409102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5">
                    <a:extLst>
                      <a:ext uri="{FF2B5EF4-FFF2-40B4-BE49-F238E27FC236}">
                        <a16:creationId xmlns:a16="http://schemas.microsoft.com/office/drawing/2014/main" id="{D84C346E-224A-4BAF-B94D-8D12F8DD00F4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6">
                    <a:extLst>
                      <a:ext uri="{FF2B5EF4-FFF2-40B4-BE49-F238E27FC236}">
                        <a16:creationId xmlns:a16="http://schemas.microsoft.com/office/drawing/2014/main" id="{0FA7B71A-F035-47E3-AB1B-0170468347DE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Freeform: Shape 81">
                  <a:extLst>
                    <a:ext uri="{FF2B5EF4-FFF2-40B4-BE49-F238E27FC236}">
                      <a16:creationId xmlns:a16="http://schemas.microsoft.com/office/drawing/2014/main" id="{B2D733D2-7EE0-4182-B547-BCE2E8227BF7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4" name="Freeform: Shape 72">
              <a:extLst>
                <a:ext uri="{FF2B5EF4-FFF2-40B4-BE49-F238E27FC236}">
                  <a16:creationId xmlns:a16="http://schemas.microsoft.com/office/drawing/2014/main" id="{32A7F323-31A1-4C1B-84FF-AEDC92012A7F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Connector: Elbow 118">
            <a:extLst>
              <a:ext uri="{FF2B5EF4-FFF2-40B4-BE49-F238E27FC236}">
                <a16:creationId xmlns:a16="http://schemas.microsoft.com/office/drawing/2014/main" id="{7C6D7BB0-843A-4777-85A7-118090A9A36B}"/>
              </a:ext>
            </a:extLst>
          </p:cNvPr>
          <p:cNvCxnSpPr>
            <a:cxnSpLocks/>
            <a:endCxn id="12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ircle: Hollow 119">
            <a:extLst>
              <a:ext uri="{FF2B5EF4-FFF2-40B4-BE49-F238E27FC236}">
                <a16:creationId xmlns:a16="http://schemas.microsoft.com/office/drawing/2014/main" id="{E04FB3BB-EDF7-4DB9-B64F-A3CADCC03A7F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Circle: Hollow 120">
            <a:extLst>
              <a:ext uri="{FF2B5EF4-FFF2-40B4-BE49-F238E27FC236}">
                <a16:creationId xmlns:a16="http://schemas.microsoft.com/office/drawing/2014/main" id="{E4241892-E30F-4192-9934-21B96EE07600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Circle: Hollow 121">
            <a:extLst>
              <a:ext uri="{FF2B5EF4-FFF2-40B4-BE49-F238E27FC236}">
                <a16:creationId xmlns:a16="http://schemas.microsoft.com/office/drawing/2014/main" id="{C1F9C39A-4A3F-42E8-82D8-194AE01DD0CA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4" name="Straight Connector 122">
            <a:extLst>
              <a:ext uri="{FF2B5EF4-FFF2-40B4-BE49-F238E27FC236}">
                <a16:creationId xmlns:a16="http://schemas.microsoft.com/office/drawing/2014/main" id="{9080295D-DE2D-4C78-89E8-AC2A9B9D2604}"/>
              </a:ext>
            </a:extLst>
          </p:cNvPr>
          <p:cNvCxnSpPr>
            <a:cxnSpLocks/>
            <a:endCxn id="122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3">
            <a:extLst>
              <a:ext uri="{FF2B5EF4-FFF2-40B4-BE49-F238E27FC236}">
                <a16:creationId xmlns:a16="http://schemas.microsoft.com/office/drawing/2014/main" id="{5FD37FDA-B703-4711-9F0F-D3DBF0EDA727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58F031E2-FB23-4AA5-AF97-E27BB2D2328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5D201B5C-F758-46EE-B11C-4143FA8ED9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Rectangle 126">
            <a:extLst>
              <a:ext uri="{FF2B5EF4-FFF2-40B4-BE49-F238E27FC236}">
                <a16:creationId xmlns:a16="http://schemas.microsoft.com/office/drawing/2014/main" id="{7A08C09E-EC27-47E0-85E1-74BAC544BDDA}"/>
              </a:ext>
            </a:extLst>
          </p:cNvPr>
          <p:cNvSpPr/>
          <p:nvPr/>
        </p:nvSpPr>
        <p:spPr>
          <a:xfrm>
            <a:off x="5464812" y="1987290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Industry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5.0</a:t>
            </a:r>
          </a:p>
        </p:txBody>
      </p:sp>
      <p:grpSp>
        <p:nvGrpSpPr>
          <p:cNvPr id="129" name="Group 127">
            <a:extLst>
              <a:ext uri="{FF2B5EF4-FFF2-40B4-BE49-F238E27FC236}">
                <a16:creationId xmlns:a16="http://schemas.microsoft.com/office/drawing/2014/main" id="{F674DB9B-293E-49A1-A495-C906D89CBD09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25B87FD-A4E2-437A-B829-5C908EC2D41D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9A80862-9CA4-43A7-908E-3B55D6E25C77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32" name="Group 130">
            <a:extLst>
              <a:ext uri="{FF2B5EF4-FFF2-40B4-BE49-F238E27FC236}">
                <a16:creationId xmlns:a16="http://schemas.microsoft.com/office/drawing/2014/main" id="{C31F9CA5-78B0-432E-A21B-B7513B5FCE35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CC5342-6270-47A0-92F4-CD34555CA573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7CEE66-6C76-43AD-9679-AA5371B950D8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35" name="Group 133">
            <a:extLst>
              <a:ext uri="{FF2B5EF4-FFF2-40B4-BE49-F238E27FC236}">
                <a16:creationId xmlns:a16="http://schemas.microsoft.com/office/drawing/2014/main" id="{25CAF233-84AB-4495-8890-F4C75E3A1F57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FC13EAA-94B6-498B-B887-92EEE55A4228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A41871D-EAB0-47B1-97D2-2057F24ED986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2D824D78-7CBE-42CF-A293-CBB65E9DF3B7}"/>
              </a:ext>
            </a:extLst>
          </p:cNvPr>
          <p:cNvGrpSpPr/>
          <p:nvPr/>
        </p:nvGrpSpPr>
        <p:grpSpPr>
          <a:xfrm>
            <a:off x="2939877" y="4245816"/>
            <a:ext cx="549361" cy="1088422"/>
            <a:chOff x="7387923" y="1116854"/>
            <a:chExt cx="1588479" cy="3147176"/>
          </a:xfrm>
        </p:grpSpPr>
        <p:sp>
          <p:nvSpPr>
            <p:cNvPr id="161" name="Freeform: Shape 247">
              <a:extLst>
                <a:ext uri="{FF2B5EF4-FFF2-40B4-BE49-F238E27FC236}">
                  <a16:creationId xmlns:a16="http://schemas.microsoft.com/office/drawing/2014/main" id="{502493B4-4D50-4DA1-BA7F-9A1C3C242455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48">
              <a:extLst>
                <a:ext uri="{FF2B5EF4-FFF2-40B4-BE49-F238E27FC236}">
                  <a16:creationId xmlns:a16="http://schemas.microsoft.com/office/drawing/2014/main" id="{D4A05677-51C2-40F8-8D6C-3B08721D2D7B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49">
              <a:extLst>
                <a:ext uri="{FF2B5EF4-FFF2-40B4-BE49-F238E27FC236}">
                  <a16:creationId xmlns:a16="http://schemas.microsoft.com/office/drawing/2014/main" id="{520721BE-01E5-4640-AEF7-CEE20B5927A6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250">
              <a:extLst>
                <a:ext uri="{FF2B5EF4-FFF2-40B4-BE49-F238E27FC236}">
                  <a16:creationId xmlns:a16="http://schemas.microsoft.com/office/drawing/2014/main" id="{E3BB1FC1-F0B0-4152-9621-AF4524DBDB35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51">
              <a:extLst>
                <a:ext uri="{FF2B5EF4-FFF2-40B4-BE49-F238E27FC236}">
                  <a16:creationId xmlns:a16="http://schemas.microsoft.com/office/drawing/2014/main" id="{78E2102D-37E1-44B9-9117-32917211103E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6" name="Group 252">
              <a:extLst>
                <a:ext uri="{FF2B5EF4-FFF2-40B4-BE49-F238E27FC236}">
                  <a16:creationId xmlns:a16="http://schemas.microsoft.com/office/drawing/2014/main" id="{3D9F2EDC-02EC-4D5A-A0B9-C354B7FE0C8D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167" name="Freeform: Shape 253">
                <a:extLst>
                  <a:ext uri="{FF2B5EF4-FFF2-40B4-BE49-F238E27FC236}">
                    <a16:creationId xmlns:a16="http://schemas.microsoft.com/office/drawing/2014/main" id="{44AFE489-42B9-4123-9899-E35C6F2358E3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254">
                <a:extLst>
                  <a:ext uri="{FF2B5EF4-FFF2-40B4-BE49-F238E27FC236}">
                    <a16:creationId xmlns:a16="http://schemas.microsoft.com/office/drawing/2014/main" id="{E7D1B9AD-976B-47A8-9285-4EDC27E0C97C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9BBC4763-7C6A-4EE7-81E4-68CA613BBBE9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Arc 1">
            <a:extLst>
              <a:ext uri="{FF2B5EF4-FFF2-40B4-BE49-F238E27FC236}">
                <a16:creationId xmlns:a16="http://schemas.microsoft.com/office/drawing/2014/main" id="{927BEBF0-766D-4BB1-8B06-C7656EF7026D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Graphic 4">
            <a:extLst>
              <a:ext uri="{FF2B5EF4-FFF2-40B4-BE49-F238E27FC236}">
                <a16:creationId xmlns:a16="http://schemas.microsoft.com/office/drawing/2014/main" id="{80CDAAEA-B221-4B33-BD4A-2496A2B1CC02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Oval 3">
            <a:extLst>
              <a:ext uri="{FF2B5EF4-FFF2-40B4-BE49-F238E27FC236}">
                <a16:creationId xmlns:a16="http://schemas.microsoft.com/office/drawing/2014/main" id="{970AE77A-625E-4D0F-90FD-D8A01ED341C5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3B08EE45-48A7-4076-BC52-19DEBDCFDCE5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2ABC58E3-1E73-437A-AD2F-137AB9E3D149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98401E-8250-42C2-B1C2-CEEBAEC990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A0B535-456F-4B1B-8A42-1F1B2689E93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Oval 8">
            <a:extLst>
              <a:ext uri="{FF2B5EF4-FFF2-40B4-BE49-F238E27FC236}">
                <a16:creationId xmlns:a16="http://schemas.microsoft.com/office/drawing/2014/main" id="{BDD774D4-8B0C-448D-B8AC-EF75C0D1DD15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9">
            <a:extLst>
              <a:ext uri="{FF2B5EF4-FFF2-40B4-BE49-F238E27FC236}">
                <a16:creationId xmlns:a16="http://schemas.microsoft.com/office/drawing/2014/main" id="{2C573581-ECBB-437F-AF07-74787FB169AD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84126A-F3AA-4DD2-98A9-9231D5252BB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DB6D56-A5A8-423E-964F-94C0E3E9F96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Oval 12">
            <a:extLst>
              <a:ext uri="{FF2B5EF4-FFF2-40B4-BE49-F238E27FC236}">
                <a16:creationId xmlns:a16="http://schemas.microsoft.com/office/drawing/2014/main" id="{1C589798-FBC8-4914-8A05-5D5F99A89A1D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id="{D8D0FDD1-5AAF-4C1F-BDFB-D04F92162A1E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34B638-6F62-454B-BC35-DAB034D09D7B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F77379-64DD-4B62-87C0-32704F59115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Oval 16">
            <a:extLst>
              <a:ext uri="{FF2B5EF4-FFF2-40B4-BE49-F238E27FC236}">
                <a16:creationId xmlns:a16="http://schemas.microsoft.com/office/drawing/2014/main" id="{D164EA26-E79D-470E-AD68-936983122026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id="{E7344B2B-385E-442C-87C2-73FBAA82392F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A2484B-E371-4633-A145-A228E0B8546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D7FF844-A3B5-4D05-A56C-A6EA31D2C3F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Oval 20">
            <a:extLst>
              <a:ext uri="{FF2B5EF4-FFF2-40B4-BE49-F238E27FC236}">
                <a16:creationId xmlns:a16="http://schemas.microsoft.com/office/drawing/2014/main" id="{8D8DC9EF-7E9C-40A7-A3F9-4EE1F04825DA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21">
            <a:extLst>
              <a:ext uri="{FF2B5EF4-FFF2-40B4-BE49-F238E27FC236}">
                <a16:creationId xmlns:a16="http://schemas.microsoft.com/office/drawing/2014/main" id="{23908252-F48E-4D38-B29F-1DC5698982AB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8751E7-93DE-49A0-8DAB-12ECD11D572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341910-4696-4FE2-B638-655FFDB256F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Oval 24">
            <a:extLst>
              <a:ext uri="{FF2B5EF4-FFF2-40B4-BE49-F238E27FC236}">
                <a16:creationId xmlns:a16="http://schemas.microsoft.com/office/drawing/2014/main" id="{1A3C7B3C-523A-409E-BAD7-3473239E6323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3" name="Oval 25">
            <a:extLst>
              <a:ext uri="{FF2B5EF4-FFF2-40B4-BE49-F238E27FC236}">
                <a16:creationId xmlns:a16="http://schemas.microsoft.com/office/drawing/2014/main" id="{0A2263C6-1927-45AC-9FB6-2735A614501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Oval 26">
            <a:extLst>
              <a:ext uri="{FF2B5EF4-FFF2-40B4-BE49-F238E27FC236}">
                <a16:creationId xmlns:a16="http://schemas.microsoft.com/office/drawing/2014/main" id="{732E7DCE-8A67-4F28-8155-D162899FD6EC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870146C4-0C8E-4600-BF53-D7C225FEF9A2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56" name="Straight Connector 28">
            <a:extLst>
              <a:ext uri="{FF2B5EF4-FFF2-40B4-BE49-F238E27FC236}">
                <a16:creationId xmlns:a16="http://schemas.microsoft.com/office/drawing/2014/main" id="{1FA3DD29-772D-4440-AD10-BC615EA8CAF2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9">
            <a:extLst>
              <a:ext uri="{FF2B5EF4-FFF2-40B4-BE49-F238E27FC236}">
                <a16:creationId xmlns:a16="http://schemas.microsoft.com/office/drawing/2014/main" id="{6D9F0FAE-F634-4890-B327-626DB9DA48CF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0">
            <a:extLst>
              <a:ext uri="{FF2B5EF4-FFF2-40B4-BE49-F238E27FC236}">
                <a16:creationId xmlns:a16="http://schemas.microsoft.com/office/drawing/2014/main" id="{0604DC14-A9A2-43ED-8086-EBD05CD2DC9E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1">
            <a:extLst>
              <a:ext uri="{FF2B5EF4-FFF2-40B4-BE49-F238E27FC236}">
                <a16:creationId xmlns:a16="http://schemas.microsoft.com/office/drawing/2014/main" id="{1B442EEA-ED5C-4344-8BF5-42D0F228A78C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2">
            <a:extLst>
              <a:ext uri="{FF2B5EF4-FFF2-40B4-BE49-F238E27FC236}">
                <a16:creationId xmlns:a16="http://schemas.microsoft.com/office/drawing/2014/main" id="{98138244-D9EF-4DC6-A25E-FA6308937412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arallelogram 30">
            <a:extLst>
              <a:ext uri="{FF2B5EF4-FFF2-40B4-BE49-F238E27FC236}">
                <a16:creationId xmlns:a16="http://schemas.microsoft.com/office/drawing/2014/main" id="{B4EEFE79-A2E8-439E-80E4-55A1EC5D92A4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7AC17AE5-D1E1-4F3D-929C-7FE3A7682730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8F7EDE4D-5F11-4F62-9828-B7A77033AD0C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BDB4BCF7-C990-40AD-9A52-89E18A5A1F12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77CA088C-6CFE-451E-8917-7E4DC66E41A3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6" name="Group 38">
            <a:extLst>
              <a:ext uri="{FF2B5EF4-FFF2-40B4-BE49-F238E27FC236}">
                <a16:creationId xmlns:a16="http://schemas.microsoft.com/office/drawing/2014/main" id="{B14763F9-079D-45E2-B620-0C4FA548AB27}"/>
              </a:ext>
            </a:extLst>
          </p:cNvPr>
          <p:cNvGrpSpPr/>
          <p:nvPr/>
        </p:nvGrpSpPr>
        <p:grpSpPr>
          <a:xfrm flipH="1">
            <a:off x="8984974" y="3390900"/>
            <a:ext cx="1672352" cy="876221"/>
            <a:chOff x="8984974" y="3390900"/>
            <a:chExt cx="1672352" cy="87622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0A33604-566A-453F-98C5-8D64C3D37852}"/>
                </a:ext>
              </a:extLst>
            </p:cNvPr>
            <p:cNvSpPr txBox="1"/>
            <p:nvPr/>
          </p:nvSpPr>
          <p:spPr>
            <a:xfrm flipH="1">
              <a:off x="8999735" y="402575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68" name="Group 41">
              <a:extLst>
                <a:ext uri="{FF2B5EF4-FFF2-40B4-BE49-F238E27FC236}">
                  <a16:creationId xmlns:a16="http://schemas.microsoft.com/office/drawing/2014/main" id="{A5A38DB3-5AE9-431A-85BB-65740AC642A8}"/>
                </a:ext>
              </a:extLst>
            </p:cNvPr>
            <p:cNvGrpSpPr/>
            <p:nvPr/>
          </p:nvGrpSpPr>
          <p:grpSpPr>
            <a:xfrm flipH="1">
              <a:off x="8984974" y="3390900"/>
              <a:ext cx="534724" cy="533693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69" name="Freeform: Shape 42">
                <a:extLst>
                  <a:ext uri="{FF2B5EF4-FFF2-40B4-BE49-F238E27FC236}">
                    <a16:creationId xmlns:a16="http://schemas.microsoft.com/office/drawing/2014/main" id="{7F101339-1A7F-42AF-AC40-451CEE7A5B0F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: Shape 43">
                <a:extLst>
                  <a:ext uri="{FF2B5EF4-FFF2-40B4-BE49-F238E27FC236}">
                    <a16:creationId xmlns:a16="http://schemas.microsoft.com/office/drawing/2014/main" id="{80034343-DF1E-4BF1-9161-FE2A6D4D06E7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FD0D9E43-B61C-4732-A711-00724005580C}"/>
              </a:ext>
            </a:extLst>
          </p:cNvPr>
          <p:cNvSpPr/>
          <p:nvPr/>
        </p:nvSpPr>
        <p:spPr>
          <a:xfrm>
            <a:off x="9593329" y="3424186"/>
            <a:ext cx="461935" cy="456351"/>
          </a:xfrm>
          <a:custGeom>
            <a:avLst/>
            <a:gdLst/>
            <a:ahLst/>
            <a:cxnLst/>
            <a:rect l="l" t="t" r="r" b="b"/>
            <a:pathLst>
              <a:path w="443211" h="437853">
                <a:moveTo>
                  <a:pt x="359569" y="346770"/>
                </a:moveTo>
                <a:lnTo>
                  <a:pt x="443211" y="346770"/>
                </a:lnTo>
                <a:lnTo>
                  <a:pt x="443211" y="430411"/>
                </a:lnTo>
                <a:lnTo>
                  <a:pt x="359569" y="430411"/>
                </a:lnTo>
                <a:close/>
                <a:moveTo>
                  <a:pt x="52983" y="0"/>
                </a:moveTo>
                <a:lnTo>
                  <a:pt x="274142" y="0"/>
                </a:lnTo>
                <a:lnTo>
                  <a:pt x="274142" y="78284"/>
                </a:lnTo>
                <a:lnTo>
                  <a:pt x="116384" y="78284"/>
                </a:lnTo>
                <a:lnTo>
                  <a:pt x="103287" y="152400"/>
                </a:lnTo>
                <a:cubicBezTo>
                  <a:pt x="121940" y="143074"/>
                  <a:pt x="140990" y="138410"/>
                  <a:pt x="160437" y="138410"/>
                </a:cubicBezTo>
                <a:cubicBezTo>
                  <a:pt x="197545" y="138410"/>
                  <a:pt x="228997" y="151904"/>
                  <a:pt x="254794" y="178892"/>
                </a:cubicBezTo>
                <a:cubicBezTo>
                  <a:pt x="280591" y="205879"/>
                  <a:pt x="293490" y="240903"/>
                  <a:pt x="293490" y="283964"/>
                </a:cubicBezTo>
                <a:cubicBezTo>
                  <a:pt x="293490" y="319881"/>
                  <a:pt x="283072" y="351929"/>
                  <a:pt x="262236" y="380107"/>
                </a:cubicBezTo>
                <a:cubicBezTo>
                  <a:pt x="233859" y="418604"/>
                  <a:pt x="194469" y="437853"/>
                  <a:pt x="144066" y="437853"/>
                </a:cubicBezTo>
                <a:cubicBezTo>
                  <a:pt x="103783" y="437853"/>
                  <a:pt x="70942" y="427038"/>
                  <a:pt x="45542" y="405408"/>
                </a:cubicBezTo>
                <a:cubicBezTo>
                  <a:pt x="20142" y="383778"/>
                  <a:pt x="4961" y="354707"/>
                  <a:pt x="0" y="318195"/>
                </a:cubicBezTo>
                <a:lnTo>
                  <a:pt x="83344" y="309563"/>
                </a:lnTo>
                <a:cubicBezTo>
                  <a:pt x="85725" y="328414"/>
                  <a:pt x="92770" y="343347"/>
                  <a:pt x="104478" y="354360"/>
                </a:cubicBezTo>
                <a:cubicBezTo>
                  <a:pt x="116186" y="365373"/>
                  <a:pt x="129679" y="370880"/>
                  <a:pt x="144959" y="370880"/>
                </a:cubicBezTo>
                <a:cubicBezTo>
                  <a:pt x="162422" y="370880"/>
                  <a:pt x="177205" y="363786"/>
                  <a:pt x="189310" y="349597"/>
                </a:cubicBezTo>
                <a:cubicBezTo>
                  <a:pt x="201415" y="335409"/>
                  <a:pt x="207467" y="314027"/>
                  <a:pt x="207467" y="285452"/>
                </a:cubicBezTo>
                <a:cubicBezTo>
                  <a:pt x="207467" y="258663"/>
                  <a:pt x="201464" y="238572"/>
                  <a:pt x="189459" y="225177"/>
                </a:cubicBezTo>
                <a:cubicBezTo>
                  <a:pt x="177453" y="211783"/>
                  <a:pt x="161826" y="205085"/>
                  <a:pt x="142578" y="205085"/>
                </a:cubicBezTo>
                <a:cubicBezTo>
                  <a:pt x="118567" y="205085"/>
                  <a:pt x="97036" y="215702"/>
                  <a:pt x="77986" y="236934"/>
                </a:cubicBezTo>
                <a:lnTo>
                  <a:pt x="10121" y="227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개체 틀 17">
            <a:extLst>
              <a:ext uri="{FF2B5EF4-FFF2-40B4-BE49-F238E27FC236}">
                <a16:creationId xmlns:a16="http://schemas.microsoft.com/office/drawing/2014/main" id="{68306EE0-D88D-4ABB-9EFD-ACF664772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5454"/>
          <a:stretch>
            <a:fillRect/>
          </a:stretch>
        </p:blipFill>
        <p:spPr>
          <a:xfrm>
            <a:off x="3842916" y="1917910"/>
            <a:ext cx="4506168" cy="2726800"/>
          </a:xfrm>
          <a:prstGeom prst="rect">
            <a:avLst/>
          </a:prstGeom>
        </p:spPr>
      </p:pic>
      <p:grpSp>
        <p:nvGrpSpPr>
          <p:cNvPr id="61" name="Group 7">
            <a:extLst>
              <a:ext uri="{FF2B5EF4-FFF2-40B4-BE49-F238E27FC236}">
                <a16:creationId xmlns:a16="http://schemas.microsoft.com/office/drawing/2014/main" id="{0786BD42-D419-452B-9833-179234F226B6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8177BD-2E2C-4F4C-91C2-8945A133BA9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6FF9121-AE74-4490-AE7D-0465557DA6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10">
            <a:extLst>
              <a:ext uri="{FF2B5EF4-FFF2-40B4-BE49-F238E27FC236}">
                <a16:creationId xmlns:a16="http://schemas.microsoft.com/office/drawing/2014/main" id="{E13EEACD-21C9-41A5-8FE7-3D53B4361FB6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3DAB5FB-1BD7-4849-8909-CFEB2261BA8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8B829BC-E1A0-4598-AD78-0A4D5093EE8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1618AAC-2640-45C0-9558-966D0443D9E4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6198A99D-3FD7-4A83-95AD-6B1658FB5708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C9F329FD-1C61-4276-B245-A24A54FA15F6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0" name="텍스트 개체 틀 69">
            <a:extLst>
              <a:ext uri="{FF2B5EF4-FFF2-40B4-BE49-F238E27FC236}">
                <a16:creationId xmlns:a16="http://schemas.microsoft.com/office/drawing/2014/main" id="{398F6CE8-6CDE-4A61-9656-FCB1A95B7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49E0C6-3DA4-4463-9B7E-5BFF532D4E4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55013249-7DB9-4D12-9355-CDCEA44B52DD}"/>
              </a:ext>
            </a:extLst>
          </p:cNvPr>
          <p:cNvSpPr/>
          <p:nvPr/>
        </p:nvSpPr>
        <p:spPr>
          <a:xfrm>
            <a:off x="852938" y="2614614"/>
            <a:ext cx="2781299" cy="2781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14D716B7-FF55-4A43-B912-634868BBF808}"/>
              </a:ext>
            </a:extLst>
          </p:cNvPr>
          <p:cNvSpPr/>
          <p:nvPr/>
        </p:nvSpPr>
        <p:spPr>
          <a:xfrm>
            <a:off x="8552232" y="2646545"/>
            <a:ext cx="2781299" cy="2781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FF52D04-9244-4D7F-BA41-9BD07B1FE54B}"/>
              </a:ext>
            </a:extLst>
          </p:cNvPr>
          <p:cNvSpPr/>
          <p:nvPr/>
        </p:nvSpPr>
        <p:spPr>
          <a:xfrm>
            <a:off x="980204" y="2741880"/>
            <a:ext cx="2526766" cy="252676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E090AE6-D4F5-4F7B-9B61-44F8C18C0488}"/>
              </a:ext>
            </a:extLst>
          </p:cNvPr>
          <p:cNvSpPr/>
          <p:nvPr/>
        </p:nvSpPr>
        <p:spPr>
          <a:xfrm>
            <a:off x="8679498" y="2773811"/>
            <a:ext cx="2526766" cy="252676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4DB457F-3575-425F-BB03-CED6F02CBB0A}"/>
              </a:ext>
            </a:extLst>
          </p:cNvPr>
          <p:cNvGrpSpPr/>
          <p:nvPr/>
        </p:nvGrpSpPr>
        <p:grpSpPr>
          <a:xfrm>
            <a:off x="333055" y="2094731"/>
            <a:ext cx="3821064" cy="3821064"/>
            <a:chOff x="312787" y="2094731"/>
            <a:chExt cx="3821064" cy="3821064"/>
          </a:xfrm>
        </p:grpSpPr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id="{44A078C5-05C3-48DA-BB71-26DAE963834D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id="{C1CDFEDC-48D9-4982-9389-42AD4C6B4669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49">
              <a:extLst>
                <a:ext uri="{FF2B5EF4-FFF2-40B4-BE49-F238E27FC236}">
                  <a16:creationId xmlns:a16="http://schemas.microsoft.com/office/drawing/2014/main" id="{80301A28-B650-4E0B-BB4C-64188795752F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467B20F4-1722-4BFA-A409-657366742283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58D60748-FA8E-40F4-94E2-9B5213BE912A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CED6F8CE-8116-4953-B305-7B3B5F454F45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157EF9A5-C5F7-4CE9-A13F-226D11389965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7005ACA-BC56-4D0C-B7B3-54B38EA16276}"/>
              </a:ext>
            </a:extLst>
          </p:cNvPr>
          <p:cNvGrpSpPr/>
          <p:nvPr/>
        </p:nvGrpSpPr>
        <p:grpSpPr>
          <a:xfrm flipH="1">
            <a:off x="8032349" y="2126662"/>
            <a:ext cx="3821064" cy="3821064"/>
            <a:chOff x="312787" y="2094731"/>
            <a:chExt cx="3821064" cy="3821064"/>
          </a:xfrm>
        </p:grpSpPr>
        <p:sp>
          <p:nvSpPr>
            <p:cNvPr id="16" name="Block Arc 50">
              <a:extLst>
                <a:ext uri="{FF2B5EF4-FFF2-40B4-BE49-F238E27FC236}">
                  <a16:creationId xmlns:a16="http://schemas.microsoft.com/office/drawing/2014/main" id="{9011D676-3DA8-45B4-A6B0-C57084489301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51">
              <a:extLst>
                <a:ext uri="{FF2B5EF4-FFF2-40B4-BE49-F238E27FC236}">
                  <a16:creationId xmlns:a16="http://schemas.microsoft.com/office/drawing/2014/main" id="{23D49216-4C04-4E7B-8562-FD22B6231D92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49">
              <a:extLst>
                <a:ext uri="{FF2B5EF4-FFF2-40B4-BE49-F238E27FC236}">
                  <a16:creationId xmlns:a16="http://schemas.microsoft.com/office/drawing/2014/main" id="{03586394-F682-4459-B9B9-44E95AA6D6DF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C61E60-3037-4F60-B02E-9919C6C715EA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2AD40E39-556B-4F99-A0A2-6E6AFEF15400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317209CA-5809-425B-9005-A1AAE2BBC032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A771A2DB-597E-43A5-BA81-6723E6A7152B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8BAFC0-02D0-466A-B0A9-47F5B95FF683}"/>
              </a:ext>
            </a:extLst>
          </p:cNvPr>
          <p:cNvSpPr txBox="1"/>
          <p:nvPr/>
        </p:nvSpPr>
        <p:spPr>
          <a:xfrm>
            <a:off x="4683527" y="1938632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F43D70-2E7A-48D5-ACFA-F89AECC8DD75}"/>
              </a:ext>
            </a:extLst>
          </p:cNvPr>
          <p:cNvSpPr txBox="1"/>
          <p:nvPr/>
        </p:nvSpPr>
        <p:spPr>
          <a:xfrm>
            <a:off x="4683527" y="2877480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89EDE8-8F1E-48AF-AF1D-555A2B62DF02}"/>
              </a:ext>
            </a:extLst>
          </p:cNvPr>
          <p:cNvSpPr txBox="1"/>
          <p:nvPr/>
        </p:nvSpPr>
        <p:spPr>
          <a:xfrm>
            <a:off x="4683527" y="3816328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7FE365-3459-41C6-BCE5-1233E7D6A2C4}"/>
              </a:ext>
            </a:extLst>
          </p:cNvPr>
          <p:cNvSpPr txBox="1"/>
          <p:nvPr/>
        </p:nvSpPr>
        <p:spPr>
          <a:xfrm>
            <a:off x="4683527" y="4755176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612835-B0CA-4B0C-8821-4935B101C877}"/>
              </a:ext>
            </a:extLst>
          </p:cNvPr>
          <p:cNvSpPr txBox="1"/>
          <p:nvPr/>
        </p:nvSpPr>
        <p:spPr>
          <a:xfrm>
            <a:off x="4683527" y="5694023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8195A05A-2688-4110-AE4B-66F668921601}"/>
              </a:ext>
            </a:extLst>
          </p:cNvPr>
          <p:cNvGrpSpPr/>
          <p:nvPr/>
        </p:nvGrpSpPr>
        <p:grpSpPr>
          <a:xfrm>
            <a:off x="8789730" y="3810427"/>
            <a:ext cx="2306303" cy="1084161"/>
            <a:chOff x="200945" y="4307149"/>
            <a:chExt cx="3298762" cy="10841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0287B3-DC4C-4089-88AD-3BE4560042BA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77A096-E767-48A1-8776-CADCC7C68C73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C38135A4-35A0-428C-B118-86C2CDC5E8EE}"/>
              </a:ext>
            </a:extLst>
          </p:cNvPr>
          <p:cNvGrpSpPr/>
          <p:nvPr/>
        </p:nvGrpSpPr>
        <p:grpSpPr>
          <a:xfrm>
            <a:off x="1090436" y="3810427"/>
            <a:ext cx="2306303" cy="1084161"/>
            <a:chOff x="200945" y="4307149"/>
            <a:chExt cx="3298762" cy="108416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0D20CD-887E-41EC-80CC-1B071A1F5FFB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BCAF4D-6C50-4849-BB15-97042904226B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7ADE42B9-7ACD-4D73-8981-DC1BB314D9D9}"/>
              </a:ext>
            </a:extLst>
          </p:cNvPr>
          <p:cNvSpPr/>
          <p:nvPr/>
        </p:nvSpPr>
        <p:spPr>
          <a:xfrm>
            <a:off x="2025701" y="3269728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1D436245-1A17-44AB-8A33-0DA1FF9AB7E8}"/>
              </a:ext>
            </a:extLst>
          </p:cNvPr>
          <p:cNvSpPr/>
          <p:nvPr/>
        </p:nvSpPr>
        <p:spPr>
          <a:xfrm>
            <a:off x="9757430" y="3282104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CA4DE5F-0C53-45FA-A860-70CF796C4925}"/>
              </a:ext>
            </a:extLst>
          </p:cNvPr>
          <p:cNvGrpSpPr/>
          <p:nvPr/>
        </p:nvGrpSpPr>
        <p:grpSpPr>
          <a:xfrm>
            <a:off x="3619500" y="2180309"/>
            <a:ext cx="1133475" cy="3735485"/>
            <a:chOff x="3619500" y="2180309"/>
            <a:chExt cx="1133475" cy="3735485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BD89785-4120-465F-91EC-1DDCB4BFF27A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8B030C4-4C22-403F-9F54-7B5543148065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C4B2AA5-ED0B-4F8F-BE91-B60E6DA3A27F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7E00D786-A660-44BF-9AF4-936F91AD42D0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C451826-C50F-4CE6-9A46-D881F217FD91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F708714-4F73-4864-9CC5-F59DBA4DE7A2}"/>
              </a:ext>
            </a:extLst>
          </p:cNvPr>
          <p:cNvGrpSpPr/>
          <p:nvPr/>
        </p:nvGrpSpPr>
        <p:grpSpPr>
          <a:xfrm flipH="1">
            <a:off x="7433316" y="2180309"/>
            <a:ext cx="1133475" cy="3735485"/>
            <a:chOff x="3619500" y="2180309"/>
            <a:chExt cx="1133475" cy="373548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E9C4C53-3D95-49B1-BFF2-A351B3783869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BA347A63-47EA-4785-ADEA-4089A185C76B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3E6F5F58-1625-4F38-93A9-65AB0500579C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843FAEA2-89B6-4936-8E8C-FF8E7315402E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684C6181-A4EA-424E-A700-81078F2517F1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4">
            <a:extLst>
              <a:ext uri="{FF2B5EF4-FFF2-40B4-BE49-F238E27FC236}">
                <a16:creationId xmlns:a16="http://schemas.microsoft.com/office/drawing/2014/main" id="{B2084D16-DE41-4B62-B4D6-3A614156A6F5}"/>
              </a:ext>
            </a:extLst>
          </p:cNvPr>
          <p:cNvSpPr/>
          <p:nvPr/>
        </p:nvSpPr>
        <p:spPr>
          <a:xfrm>
            <a:off x="4778337" y="2563084"/>
            <a:ext cx="2605497" cy="2603795"/>
          </a:xfrm>
          <a:custGeom>
            <a:avLst/>
            <a:gdLst>
              <a:gd name="connsiteX0" fmla="*/ 1303677 w 2605497"/>
              <a:gd name="connsiteY0" fmla="*/ 429391 h 2603795"/>
              <a:gd name="connsiteX1" fmla="*/ 2175902 w 2605497"/>
              <a:gd name="connsiteY1" fmla="*/ 1303989 h 2603795"/>
              <a:gd name="connsiteX2" fmla="*/ 1300355 w 2605497"/>
              <a:gd name="connsiteY2" fmla="*/ 2175265 h 2603795"/>
              <a:gd name="connsiteX3" fmla="*/ 429553 w 2605497"/>
              <a:gd name="connsiteY3" fmla="*/ 1301141 h 2603795"/>
              <a:gd name="connsiteX4" fmla="*/ 1303677 w 2605497"/>
              <a:gd name="connsiteY4" fmla="*/ 429391 h 2603795"/>
              <a:gd name="connsiteX5" fmla="*/ 1303776 w 2605497"/>
              <a:gd name="connsiteY5" fmla="*/ 349643 h 2603795"/>
              <a:gd name="connsiteX6" fmla="*/ 351976 w 2605497"/>
              <a:gd name="connsiteY6" fmla="*/ 1295922 h 2603795"/>
              <a:gd name="connsiteX7" fmla="*/ 1302271 w 2605497"/>
              <a:gd name="connsiteY7" fmla="*/ 2250232 h 2603795"/>
              <a:gd name="connsiteX8" fmla="*/ 2254070 w 2605497"/>
              <a:gd name="connsiteY8" fmla="*/ 1299435 h 2603795"/>
              <a:gd name="connsiteX9" fmla="*/ 1303776 w 2605497"/>
              <a:gd name="connsiteY9" fmla="*/ 349643 h 2603795"/>
              <a:gd name="connsiteX10" fmla="*/ 1158392 w 2605497"/>
              <a:gd name="connsiteY10" fmla="*/ 139 h 2603795"/>
              <a:gd name="connsiteX11" fmla="*/ 1202372 w 2605497"/>
              <a:gd name="connsiteY11" fmla="*/ 47437 h 2603795"/>
              <a:gd name="connsiteX12" fmla="*/ 1235504 w 2605497"/>
              <a:gd name="connsiteY12" fmla="*/ 157878 h 2603795"/>
              <a:gd name="connsiteX13" fmla="*/ 1268134 w 2605497"/>
              <a:gd name="connsiteY13" fmla="*/ 187497 h 2603795"/>
              <a:gd name="connsiteX14" fmla="*/ 1339418 w 2605497"/>
              <a:gd name="connsiteY14" fmla="*/ 187497 h 2603795"/>
              <a:gd name="connsiteX15" fmla="*/ 1371045 w 2605497"/>
              <a:gd name="connsiteY15" fmla="*/ 158882 h 2603795"/>
              <a:gd name="connsiteX16" fmla="*/ 1408194 w 2605497"/>
              <a:gd name="connsiteY16" fmla="*/ 36895 h 2603795"/>
              <a:gd name="connsiteX17" fmla="*/ 1458895 w 2605497"/>
              <a:gd name="connsiteY17" fmla="*/ 249 h 2603795"/>
              <a:gd name="connsiteX18" fmla="*/ 1472449 w 2605497"/>
              <a:gd name="connsiteY18" fmla="*/ 751 h 2603795"/>
              <a:gd name="connsiteX19" fmla="*/ 1530682 w 2605497"/>
              <a:gd name="connsiteY19" fmla="*/ 63501 h 2603795"/>
              <a:gd name="connsiteX20" fmla="*/ 1534196 w 2605497"/>
              <a:gd name="connsiteY20" fmla="*/ 180468 h 2603795"/>
              <a:gd name="connsiteX21" fmla="*/ 1554778 w 2605497"/>
              <a:gd name="connsiteY21" fmla="*/ 214604 h 2603795"/>
              <a:gd name="connsiteX22" fmla="*/ 1629075 w 2605497"/>
              <a:gd name="connsiteY22" fmla="*/ 234183 h 2603795"/>
              <a:gd name="connsiteX23" fmla="*/ 1664215 w 2605497"/>
              <a:gd name="connsiteY23" fmla="*/ 215608 h 2603795"/>
              <a:gd name="connsiteX24" fmla="*/ 1730982 w 2605497"/>
              <a:gd name="connsiteY24" fmla="*/ 108682 h 2603795"/>
              <a:gd name="connsiteX25" fmla="*/ 1795740 w 2605497"/>
              <a:gd name="connsiteY25" fmla="*/ 86091 h 2603795"/>
              <a:gd name="connsiteX26" fmla="*/ 1807287 w 2605497"/>
              <a:gd name="connsiteY26" fmla="*/ 90108 h 2603795"/>
              <a:gd name="connsiteX27" fmla="*/ 1843933 w 2605497"/>
              <a:gd name="connsiteY27" fmla="*/ 161895 h 2603795"/>
              <a:gd name="connsiteX28" fmla="*/ 1817828 w 2605497"/>
              <a:gd name="connsiteY28" fmla="*/ 274343 h 2603795"/>
              <a:gd name="connsiteX29" fmla="*/ 1835900 w 2605497"/>
              <a:gd name="connsiteY29" fmla="*/ 323038 h 2603795"/>
              <a:gd name="connsiteX30" fmla="*/ 1894132 w 2605497"/>
              <a:gd name="connsiteY30" fmla="*/ 355166 h 2603795"/>
              <a:gd name="connsiteX31" fmla="*/ 1932788 w 2605497"/>
              <a:gd name="connsiteY31" fmla="*/ 346130 h 2603795"/>
              <a:gd name="connsiteX32" fmla="*/ 2025156 w 2605497"/>
              <a:gd name="connsiteY32" fmla="*/ 260287 h 2603795"/>
              <a:gd name="connsiteX33" fmla="*/ 2093429 w 2605497"/>
              <a:gd name="connsiteY33" fmla="*/ 254765 h 2603795"/>
              <a:gd name="connsiteX34" fmla="*/ 2096942 w 2605497"/>
              <a:gd name="connsiteY34" fmla="*/ 257276 h 2603795"/>
              <a:gd name="connsiteX35" fmla="*/ 2118529 w 2605497"/>
              <a:gd name="connsiteY35" fmla="*/ 344122 h 2603795"/>
              <a:gd name="connsiteX36" fmla="*/ 2064815 w 2605497"/>
              <a:gd name="connsiteY36" fmla="*/ 444523 h 2603795"/>
              <a:gd name="connsiteX37" fmla="*/ 2069333 w 2605497"/>
              <a:gd name="connsiteY37" fmla="*/ 492213 h 2603795"/>
              <a:gd name="connsiteX38" fmla="*/ 2114513 w 2605497"/>
              <a:gd name="connsiteY38" fmla="*/ 536892 h 2603795"/>
              <a:gd name="connsiteX39" fmla="*/ 2159693 w 2605497"/>
              <a:gd name="connsiteY39" fmla="*/ 540908 h 2603795"/>
              <a:gd name="connsiteX40" fmla="*/ 2273648 w 2605497"/>
              <a:gd name="connsiteY40" fmla="*/ 480667 h 2603795"/>
              <a:gd name="connsiteX41" fmla="*/ 2335896 w 2605497"/>
              <a:gd name="connsiteY41" fmla="*/ 493719 h 2603795"/>
              <a:gd name="connsiteX42" fmla="*/ 2354973 w 2605497"/>
              <a:gd name="connsiteY42" fmla="*/ 519322 h 2603795"/>
              <a:gd name="connsiteX43" fmla="*/ 2349953 w 2605497"/>
              <a:gd name="connsiteY43" fmla="*/ 575546 h 2603795"/>
              <a:gd name="connsiteX44" fmla="*/ 2259090 w 2605497"/>
              <a:gd name="connsiteY44" fmla="*/ 673437 h 2603795"/>
              <a:gd name="connsiteX45" fmla="*/ 2251058 w 2605497"/>
              <a:gd name="connsiteY45" fmla="*/ 713597 h 2603795"/>
              <a:gd name="connsiteX46" fmla="*/ 2285696 w 2605497"/>
              <a:gd name="connsiteY46" fmla="*/ 773837 h 2603795"/>
              <a:gd name="connsiteX47" fmla="*/ 2329872 w 2605497"/>
              <a:gd name="connsiteY47" fmla="*/ 788396 h 2603795"/>
              <a:gd name="connsiteX48" fmla="*/ 2458385 w 2605497"/>
              <a:gd name="connsiteY48" fmla="*/ 759279 h 2603795"/>
              <a:gd name="connsiteX49" fmla="*/ 2506076 w 2605497"/>
              <a:gd name="connsiteY49" fmla="*/ 781368 h 2603795"/>
              <a:gd name="connsiteX50" fmla="*/ 2521136 w 2605497"/>
              <a:gd name="connsiteY50" fmla="*/ 816006 h 2603795"/>
              <a:gd name="connsiteX51" fmla="*/ 2500554 w 2605497"/>
              <a:gd name="connsiteY51" fmla="*/ 872230 h 2603795"/>
              <a:gd name="connsiteX52" fmla="*/ 2394631 w 2605497"/>
              <a:gd name="connsiteY52" fmla="*/ 937993 h 2603795"/>
              <a:gd name="connsiteX53" fmla="*/ 2372041 w 2605497"/>
              <a:gd name="connsiteY53" fmla="*/ 987190 h 2603795"/>
              <a:gd name="connsiteX54" fmla="*/ 2387603 w 2605497"/>
              <a:gd name="connsiteY54" fmla="*/ 1044418 h 2603795"/>
              <a:gd name="connsiteX55" fmla="*/ 2425254 w 2605497"/>
              <a:gd name="connsiteY55" fmla="*/ 1071024 h 2603795"/>
              <a:gd name="connsiteX56" fmla="*/ 2557281 w 2605497"/>
              <a:gd name="connsiteY56" fmla="*/ 1076044 h 2603795"/>
              <a:gd name="connsiteX57" fmla="*/ 2599951 w 2605497"/>
              <a:gd name="connsiteY57" fmla="*/ 1109678 h 2603795"/>
              <a:gd name="connsiteX58" fmla="*/ 2605473 w 2605497"/>
              <a:gd name="connsiteY58" fmla="*/ 1150340 h 2603795"/>
              <a:gd name="connsiteX59" fmla="*/ 2572842 w 2605497"/>
              <a:gd name="connsiteY59" fmla="*/ 1196525 h 2603795"/>
              <a:gd name="connsiteX60" fmla="*/ 2453867 w 2605497"/>
              <a:gd name="connsiteY60" fmla="*/ 1233172 h 2603795"/>
              <a:gd name="connsiteX61" fmla="*/ 2416719 w 2605497"/>
              <a:gd name="connsiteY61" fmla="*/ 1280359 h 2603795"/>
              <a:gd name="connsiteX62" fmla="*/ 2419229 w 2605497"/>
              <a:gd name="connsiteY62" fmla="*/ 1342608 h 2603795"/>
              <a:gd name="connsiteX63" fmla="*/ 2444832 w 2605497"/>
              <a:gd name="connsiteY63" fmla="*/ 1369716 h 2603795"/>
              <a:gd name="connsiteX64" fmla="*/ 2569830 w 2605497"/>
              <a:gd name="connsiteY64" fmla="*/ 1407869 h 2603795"/>
              <a:gd name="connsiteX65" fmla="*/ 2605473 w 2605497"/>
              <a:gd name="connsiteY65" fmla="*/ 1457567 h 2603795"/>
              <a:gd name="connsiteX66" fmla="*/ 2605473 w 2605497"/>
              <a:gd name="connsiteY66" fmla="*/ 1466603 h 2603795"/>
              <a:gd name="connsiteX67" fmla="*/ 2541216 w 2605497"/>
              <a:gd name="connsiteY67" fmla="*/ 1530357 h 2603795"/>
              <a:gd name="connsiteX68" fmla="*/ 2422743 w 2605497"/>
              <a:gd name="connsiteY68" fmla="*/ 1533872 h 2603795"/>
              <a:gd name="connsiteX69" fmla="*/ 2391117 w 2605497"/>
              <a:gd name="connsiteY69" fmla="*/ 1553450 h 2603795"/>
              <a:gd name="connsiteX70" fmla="*/ 2371037 w 2605497"/>
              <a:gd name="connsiteY70" fmla="*/ 1627747 h 2603795"/>
              <a:gd name="connsiteX71" fmla="*/ 2390615 w 2605497"/>
              <a:gd name="connsiteY71" fmla="*/ 1663891 h 2603795"/>
              <a:gd name="connsiteX72" fmla="*/ 2495032 w 2605497"/>
              <a:gd name="connsiteY72" fmla="*/ 1729151 h 2603795"/>
              <a:gd name="connsiteX73" fmla="*/ 2518625 w 2605497"/>
              <a:gd name="connsiteY73" fmla="*/ 1795918 h 2603795"/>
              <a:gd name="connsiteX74" fmla="*/ 2502060 w 2605497"/>
              <a:gd name="connsiteY74" fmla="*/ 1830054 h 2603795"/>
              <a:gd name="connsiteX75" fmla="*/ 2469932 w 2605497"/>
              <a:gd name="connsiteY75" fmla="*/ 1846118 h 2603795"/>
              <a:gd name="connsiteX76" fmla="*/ 2390113 w 2605497"/>
              <a:gd name="connsiteY76" fmla="*/ 1828548 h 2603795"/>
              <a:gd name="connsiteX77" fmla="*/ 2324852 w 2605497"/>
              <a:gd name="connsiteY77" fmla="*/ 1813487 h 2603795"/>
              <a:gd name="connsiteX78" fmla="*/ 2290715 w 2605497"/>
              <a:gd name="connsiteY78" fmla="*/ 1824030 h 2603795"/>
              <a:gd name="connsiteX79" fmla="*/ 2249552 w 2605497"/>
              <a:gd name="connsiteY79" fmla="*/ 1897825 h 2603795"/>
              <a:gd name="connsiteX80" fmla="*/ 2259592 w 2605497"/>
              <a:gd name="connsiteY80" fmla="*/ 1929451 h 2603795"/>
              <a:gd name="connsiteX81" fmla="*/ 2347442 w 2605497"/>
              <a:gd name="connsiteY81" fmla="*/ 2023828 h 2603795"/>
              <a:gd name="connsiteX82" fmla="*/ 2352965 w 2605497"/>
              <a:gd name="connsiteY82" fmla="*/ 2088586 h 2603795"/>
              <a:gd name="connsiteX83" fmla="*/ 2349451 w 2605497"/>
              <a:gd name="connsiteY83" fmla="*/ 2093606 h 2603795"/>
              <a:gd name="connsiteX84" fmla="*/ 2261098 w 2605497"/>
              <a:gd name="connsiteY84" fmla="*/ 2115694 h 2603795"/>
              <a:gd name="connsiteX85" fmla="*/ 2159191 w 2605497"/>
              <a:gd name="connsiteY85" fmla="*/ 2061478 h 2603795"/>
              <a:gd name="connsiteX86" fmla="*/ 2119532 w 2605497"/>
              <a:gd name="connsiteY86" fmla="*/ 2062984 h 2603795"/>
              <a:gd name="connsiteX87" fmla="*/ 2067827 w 2605497"/>
              <a:gd name="connsiteY87" fmla="*/ 2113686 h 2603795"/>
              <a:gd name="connsiteX88" fmla="*/ 2065317 w 2605497"/>
              <a:gd name="connsiteY88" fmla="*/ 2157361 h 2603795"/>
              <a:gd name="connsiteX89" fmla="*/ 2125557 w 2605497"/>
              <a:gd name="connsiteY89" fmla="*/ 2271316 h 2603795"/>
              <a:gd name="connsiteX90" fmla="*/ 2115517 w 2605497"/>
              <a:gd name="connsiteY90" fmla="*/ 2330552 h 2603795"/>
              <a:gd name="connsiteX91" fmla="*/ 2105477 w 2605497"/>
              <a:gd name="connsiteY91" fmla="*/ 2339588 h 2603795"/>
              <a:gd name="connsiteX92" fmla="*/ 2019132 w 2605497"/>
              <a:gd name="connsiteY92" fmla="*/ 2336576 h 2603795"/>
              <a:gd name="connsiteX93" fmla="*/ 1934796 w 2605497"/>
              <a:gd name="connsiteY93" fmla="*/ 2257761 h 2603795"/>
              <a:gd name="connsiteX94" fmla="*/ 1891622 w 2605497"/>
              <a:gd name="connsiteY94" fmla="*/ 2249228 h 2603795"/>
              <a:gd name="connsiteX95" fmla="*/ 1832386 w 2605497"/>
              <a:gd name="connsiteY95" fmla="*/ 2282861 h 2603795"/>
              <a:gd name="connsiteX96" fmla="*/ 1817828 w 2605497"/>
              <a:gd name="connsiteY96" fmla="*/ 2327038 h 2603795"/>
              <a:gd name="connsiteX97" fmla="*/ 1847949 w 2605497"/>
              <a:gd name="connsiteY97" fmla="*/ 2458563 h 2603795"/>
              <a:gd name="connsiteX98" fmla="*/ 1828370 w 2605497"/>
              <a:gd name="connsiteY98" fmla="*/ 2502237 h 2603795"/>
              <a:gd name="connsiteX99" fmla="*/ 1791222 w 2605497"/>
              <a:gd name="connsiteY99" fmla="*/ 2518804 h 2603795"/>
              <a:gd name="connsiteX100" fmla="*/ 1734496 w 2605497"/>
              <a:gd name="connsiteY100" fmla="*/ 2498724 h 2603795"/>
              <a:gd name="connsiteX101" fmla="*/ 1668734 w 2605497"/>
              <a:gd name="connsiteY101" fmla="*/ 2392800 h 2603795"/>
              <a:gd name="connsiteX102" fmla="*/ 1619537 w 2605497"/>
              <a:gd name="connsiteY102" fmla="*/ 2369708 h 2603795"/>
              <a:gd name="connsiteX103" fmla="*/ 1566826 w 2605497"/>
              <a:gd name="connsiteY103" fmla="*/ 2383765 h 2603795"/>
              <a:gd name="connsiteX104" fmla="*/ 1534698 w 2605497"/>
              <a:gd name="connsiteY104" fmla="*/ 2427439 h 2603795"/>
              <a:gd name="connsiteX105" fmla="*/ 1531184 w 2605497"/>
              <a:gd name="connsiteY105" fmla="*/ 2545911 h 2603795"/>
              <a:gd name="connsiteX106" fmla="*/ 1485502 w 2605497"/>
              <a:gd name="connsiteY106" fmla="*/ 2600128 h 2603795"/>
              <a:gd name="connsiteX107" fmla="*/ 1456887 w 2605497"/>
              <a:gd name="connsiteY107" fmla="*/ 2603642 h 2603795"/>
              <a:gd name="connsiteX108" fmla="*/ 1410704 w 2605497"/>
              <a:gd name="connsiteY108" fmla="*/ 2572518 h 2603795"/>
              <a:gd name="connsiteX109" fmla="*/ 1372049 w 2605497"/>
              <a:gd name="connsiteY109" fmla="*/ 2446515 h 2603795"/>
              <a:gd name="connsiteX110" fmla="*/ 1335905 w 2605497"/>
              <a:gd name="connsiteY110" fmla="*/ 2415390 h 2603795"/>
              <a:gd name="connsiteX111" fmla="*/ 1269640 w 2605497"/>
              <a:gd name="connsiteY111" fmla="*/ 2415892 h 2603795"/>
              <a:gd name="connsiteX112" fmla="*/ 1237512 w 2605497"/>
              <a:gd name="connsiteY112" fmla="*/ 2443503 h 2603795"/>
              <a:gd name="connsiteX113" fmla="*/ 1200866 w 2605497"/>
              <a:gd name="connsiteY113" fmla="*/ 2562478 h 2603795"/>
              <a:gd name="connsiteX114" fmla="*/ 1139119 w 2605497"/>
              <a:gd name="connsiteY114" fmla="*/ 2602136 h 2603795"/>
              <a:gd name="connsiteX115" fmla="*/ 1076871 w 2605497"/>
              <a:gd name="connsiteY115" fmla="*/ 2531856 h 2603795"/>
              <a:gd name="connsiteX116" fmla="*/ 1073859 w 2605497"/>
              <a:gd name="connsiteY116" fmla="*/ 2423925 h 2603795"/>
              <a:gd name="connsiteX117" fmla="*/ 1051269 w 2605497"/>
              <a:gd name="connsiteY117" fmla="*/ 2387780 h 2603795"/>
              <a:gd name="connsiteX118" fmla="*/ 977976 w 2605497"/>
              <a:gd name="connsiteY118" fmla="*/ 2369206 h 2603795"/>
              <a:gd name="connsiteX119" fmla="*/ 942835 w 2605497"/>
              <a:gd name="connsiteY119" fmla="*/ 2387780 h 2603795"/>
              <a:gd name="connsiteX120" fmla="*/ 876070 w 2605497"/>
              <a:gd name="connsiteY120" fmla="*/ 2494708 h 2603795"/>
              <a:gd name="connsiteX121" fmla="*/ 813820 w 2605497"/>
              <a:gd name="connsiteY121" fmla="*/ 2517298 h 2603795"/>
              <a:gd name="connsiteX122" fmla="*/ 809302 w 2605497"/>
              <a:gd name="connsiteY122" fmla="*/ 2515792 h 2603795"/>
              <a:gd name="connsiteX123" fmla="*/ 764122 w 2605497"/>
              <a:gd name="connsiteY123" fmla="*/ 2436976 h 2603795"/>
              <a:gd name="connsiteX124" fmla="*/ 789724 w 2605497"/>
              <a:gd name="connsiteY124" fmla="*/ 2326034 h 2603795"/>
              <a:gd name="connsiteX125" fmla="*/ 773158 w 2605497"/>
              <a:gd name="connsiteY125" fmla="*/ 2280853 h 2603795"/>
              <a:gd name="connsiteX126" fmla="*/ 719443 w 2605497"/>
              <a:gd name="connsiteY126" fmla="*/ 2249730 h 2603795"/>
              <a:gd name="connsiteX127" fmla="*/ 670750 w 2605497"/>
              <a:gd name="connsiteY127" fmla="*/ 2258765 h 2603795"/>
              <a:gd name="connsiteX128" fmla="*/ 579887 w 2605497"/>
              <a:gd name="connsiteY128" fmla="*/ 2343604 h 2603795"/>
              <a:gd name="connsiteX129" fmla="*/ 516133 w 2605497"/>
              <a:gd name="connsiteY129" fmla="*/ 2349628 h 2603795"/>
              <a:gd name="connsiteX130" fmla="*/ 507096 w 2605497"/>
              <a:gd name="connsiteY130" fmla="*/ 2343604 h 2603795"/>
              <a:gd name="connsiteX131" fmla="*/ 487016 w 2605497"/>
              <a:gd name="connsiteY131" fmla="*/ 2259769 h 2603795"/>
              <a:gd name="connsiteX132" fmla="*/ 541232 w 2605497"/>
              <a:gd name="connsiteY132" fmla="*/ 2157863 h 2603795"/>
              <a:gd name="connsiteX133" fmla="*/ 537217 w 2605497"/>
              <a:gd name="connsiteY133" fmla="*/ 2110172 h 2603795"/>
              <a:gd name="connsiteX134" fmla="*/ 492036 w 2605497"/>
              <a:gd name="connsiteY134" fmla="*/ 2065494 h 2603795"/>
              <a:gd name="connsiteX135" fmla="*/ 445350 w 2605497"/>
              <a:gd name="connsiteY135" fmla="*/ 2061980 h 2603795"/>
              <a:gd name="connsiteX136" fmla="*/ 332398 w 2605497"/>
              <a:gd name="connsiteY136" fmla="*/ 2121719 h 2603795"/>
              <a:gd name="connsiteX137" fmla="*/ 270652 w 2605497"/>
              <a:gd name="connsiteY137" fmla="*/ 2110172 h 2603795"/>
              <a:gd name="connsiteX138" fmla="*/ 266636 w 2605497"/>
              <a:gd name="connsiteY138" fmla="*/ 2105654 h 2603795"/>
              <a:gd name="connsiteX139" fmla="*/ 269146 w 2605497"/>
              <a:gd name="connsiteY139" fmla="*/ 2013285 h 2603795"/>
              <a:gd name="connsiteX140" fmla="*/ 344948 w 2605497"/>
              <a:gd name="connsiteY140" fmla="*/ 1932463 h 2603795"/>
              <a:gd name="connsiteX141" fmla="*/ 353984 w 2605497"/>
              <a:gd name="connsiteY141" fmla="*/ 1888286 h 2603795"/>
              <a:gd name="connsiteX142" fmla="*/ 319347 w 2605497"/>
              <a:gd name="connsiteY142" fmla="*/ 1828046 h 2603795"/>
              <a:gd name="connsiteX143" fmla="*/ 275672 w 2605497"/>
              <a:gd name="connsiteY143" fmla="*/ 1815496 h 2603795"/>
              <a:gd name="connsiteX144" fmla="*/ 166236 w 2605497"/>
              <a:gd name="connsiteY144" fmla="*/ 1840596 h 2603795"/>
              <a:gd name="connsiteX145" fmla="*/ 151677 w 2605497"/>
              <a:gd name="connsiteY145" fmla="*/ 1844110 h 2603795"/>
              <a:gd name="connsiteX146" fmla="*/ 97461 w 2605497"/>
              <a:gd name="connsiteY146" fmla="*/ 1817504 h 2603795"/>
              <a:gd name="connsiteX147" fmla="*/ 84910 w 2605497"/>
              <a:gd name="connsiteY147" fmla="*/ 1788388 h 2603795"/>
              <a:gd name="connsiteX148" fmla="*/ 104991 w 2605497"/>
              <a:gd name="connsiteY148" fmla="*/ 1731661 h 2603795"/>
              <a:gd name="connsiteX149" fmla="*/ 207902 w 2605497"/>
              <a:gd name="connsiteY149" fmla="*/ 1667405 h 2603795"/>
              <a:gd name="connsiteX150" fmla="*/ 232499 w 2605497"/>
              <a:gd name="connsiteY150" fmla="*/ 1609675 h 2603795"/>
              <a:gd name="connsiteX151" fmla="*/ 216937 w 2605497"/>
              <a:gd name="connsiteY151" fmla="*/ 1557466 h 2603795"/>
              <a:gd name="connsiteX152" fmla="*/ 179287 w 2605497"/>
              <a:gd name="connsiteY152" fmla="*/ 1532366 h 2603795"/>
              <a:gd name="connsiteX153" fmla="*/ 57803 w 2605497"/>
              <a:gd name="connsiteY153" fmla="*/ 1528851 h 2603795"/>
              <a:gd name="connsiteX154" fmla="*/ 3586 w 2605497"/>
              <a:gd name="connsiteY154" fmla="*/ 1483169 h 2603795"/>
              <a:gd name="connsiteX155" fmla="*/ 1578 w 2605497"/>
              <a:gd name="connsiteY155" fmla="*/ 1472627 h 2603795"/>
              <a:gd name="connsiteX156" fmla="*/ 47260 w 2605497"/>
              <a:gd name="connsiteY156" fmla="*/ 1403351 h 2603795"/>
              <a:gd name="connsiteX157" fmla="*/ 156195 w 2605497"/>
              <a:gd name="connsiteY157" fmla="*/ 1370218 h 2603795"/>
              <a:gd name="connsiteX158" fmla="*/ 188826 w 2605497"/>
              <a:gd name="connsiteY158" fmla="*/ 1333572 h 2603795"/>
              <a:gd name="connsiteX159" fmla="*/ 187319 w 2605497"/>
              <a:gd name="connsiteY159" fmla="*/ 1263793 h 2603795"/>
              <a:gd name="connsiteX160" fmla="*/ 161717 w 2605497"/>
              <a:gd name="connsiteY160" fmla="*/ 1235179 h 2603795"/>
              <a:gd name="connsiteX161" fmla="*/ 45754 w 2605497"/>
              <a:gd name="connsiteY161" fmla="*/ 1199537 h 2603795"/>
              <a:gd name="connsiteX162" fmla="*/ 1578 w 2605497"/>
              <a:gd name="connsiteY162" fmla="*/ 1135280 h 2603795"/>
              <a:gd name="connsiteX163" fmla="*/ 6096 w 2605497"/>
              <a:gd name="connsiteY163" fmla="*/ 1108674 h 2603795"/>
              <a:gd name="connsiteX164" fmla="*/ 47762 w 2605497"/>
              <a:gd name="connsiteY164" fmla="*/ 1075542 h 2603795"/>
              <a:gd name="connsiteX165" fmla="*/ 160211 w 2605497"/>
              <a:gd name="connsiteY165" fmla="*/ 1072028 h 2603795"/>
              <a:gd name="connsiteX166" fmla="*/ 176777 w 2605497"/>
              <a:gd name="connsiteY166" fmla="*/ 1071526 h 2603795"/>
              <a:gd name="connsiteX167" fmla="*/ 221455 w 2605497"/>
              <a:gd name="connsiteY167" fmla="*/ 1036385 h 2603795"/>
              <a:gd name="connsiteX168" fmla="*/ 234507 w 2605497"/>
              <a:gd name="connsiteY168" fmla="*/ 986688 h 2603795"/>
              <a:gd name="connsiteX169" fmla="*/ 213424 w 2605497"/>
              <a:gd name="connsiteY169" fmla="*/ 939499 h 2603795"/>
              <a:gd name="connsiteX170" fmla="*/ 110513 w 2605497"/>
              <a:gd name="connsiteY170" fmla="*/ 875243 h 2603795"/>
              <a:gd name="connsiteX171" fmla="*/ 87420 w 2605497"/>
              <a:gd name="connsiteY171" fmla="*/ 809480 h 2603795"/>
              <a:gd name="connsiteX172" fmla="*/ 101978 w 2605497"/>
              <a:gd name="connsiteY172" fmla="*/ 777853 h 2603795"/>
              <a:gd name="connsiteX173" fmla="*/ 147159 w 2605497"/>
              <a:gd name="connsiteY173" fmla="*/ 758777 h 2603795"/>
              <a:gd name="connsiteX174" fmla="*/ 275672 w 2605497"/>
              <a:gd name="connsiteY174" fmla="*/ 788396 h 2603795"/>
              <a:gd name="connsiteX175" fmla="*/ 322358 w 2605497"/>
              <a:gd name="connsiteY175" fmla="*/ 772833 h 2603795"/>
              <a:gd name="connsiteX176" fmla="*/ 353984 w 2605497"/>
              <a:gd name="connsiteY176" fmla="*/ 717613 h 2603795"/>
              <a:gd name="connsiteX177" fmla="*/ 344948 w 2605497"/>
              <a:gd name="connsiteY177" fmla="*/ 670425 h 2603795"/>
              <a:gd name="connsiteX178" fmla="*/ 259607 w 2605497"/>
              <a:gd name="connsiteY178" fmla="*/ 579562 h 2603795"/>
              <a:gd name="connsiteX179" fmla="*/ 254587 w 2605497"/>
              <a:gd name="connsiteY179" fmla="*/ 514804 h 2603795"/>
              <a:gd name="connsiteX180" fmla="*/ 263122 w 2605497"/>
              <a:gd name="connsiteY180" fmla="*/ 502253 h 2603795"/>
              <a:gd name="connsiteX181" fmla="*/ 340430 w 2605497"/>
              <a:gd name="connsiteY181" fmla="*/ 485185 h 2603795"/>
              <a:gd name="connsiteX182" fmla="*/ 444848 w 2605497"/>
              <a:gd name="connsiteY182" fmla="*/ 540908 h 2603795"/>
              <a:gd name="connsiteX183" fmla="*/ 494044 w 2605497"/>
              <a:gd name="connsiteY183" fmla="*/ 536390 h 2603795"/>
              <a:gd name="connsiteX184" fmla="*/ 536213 w 2605497"/>
              <a:gd name="connsiteY184" fmla="*/ 494723 h 2603795"/>
              <a:gd name="connsiteX185" fmla="*/ 541735 w 2605497"/>
              <a:gd name="connsiteY185" fmla="*/ 444523 h 2603795"/>
              <a:gd name="connsiteX186" fmla="*/ 480992 w 2605497"/>
              <a:gd name="connsiteY186" fmla="*/ 330567 h 2603795"/>
              <a:gd name="connsiteX187" fmla="*/ 491534 w 2605497"/>
              <a:gd name="connsiteY187" fmla="*/ 272837 h 2603795"/>
              <a:gd name="connsiteX188" fmla="*/ 523160 w 2605497"/>
              <a:gd name="connsiteY188" fmla="*/ 249243 h 2603795"/>
              <a:gd name="connsiteX189" fmla="*/ 574365 w 2605497"/>
              <a:gd name="connsiteY189" fmla="*/ 254765 h 2603795"/>
              <a:gd name="connsiteX190" fmla="*/ 661211 w 2605497"/>
              <a:gd name="connsiteY190" fmla="*/ 335588 h 2603795"/>
              <a:gd name="connsiteX191" fmla="*/ 734504 w 2605497"/>
              <a:gd name="connsiteY191" fmla="*/ 346130 h 2603795"/>
              <a:gd name="connsiteX192" fmla="*/ 775668 w 2605497"/>
              <a:gd name="connsiteY192" fmla="*/ 320528 h 2603795"/>
              <a:gd name="connsiteX193" fmla="*/ 789724 w 2605497"/>
              <a:gd name="connsiteY193" fmla="*/ 277356 h 2603795"/>
              <a:gd name="connsiteX194" fmla="*/ 760608 w 2605497"/>
              <a:gd name="connsiteY194" fmla="*/ 151854 h 2603795"/>
              <a:gd name="connsiteX195" fmla="*/ 785207 w 2605497"/>
              <a:gd name="connsiteY195" fmla="*/ 98140 h 2603795"/>
              <a:gd name="connsiteX196" fmla="*/ 818841 w 2605497"/>
              <a:gd name="connsiteY196" fmla="*/ 84083 h 2603795"/>
              <a:gd name="connsiteX197" fmla="*/ 872053 w 2605497"/>
              <a:gd name="connsiteY197" fmla="*/ 103159 h 2603795"/>
              <a:gd name="connsiteX198" fmla="*/ 939322 w 2605497"/>
              <a:gd name="connsiteY198" fmla="*/ 211593 h 2603795"/>
              <a:gd name="connsiteX199" fmla="*/ 986008 w 2605497"/>
              <a:gd name="connsiteY199" fmla="*/ 234183 h 2603795"/>
              <a:gd name="connsiteX200" fmla="*/ 1048759 w 2605497"/>
              <a:gd name="connsiteY200" fmla="*/ 216612 h 2603795"/>
              <a:gd name="connsiteX201" fmla="*/ 1071851 w 2605497"/>
              <a:gd name="connsiteY201" fmla="*/ 182979 h 2603795"/>
              <a:gd name="connsiteX202" fmla="*/ 1076871 w 2605497"/>
              <a:gd name="connsiteY202" fmla="*/ 52458 h 2603795"/>
              <a:gd name="connsiteX203" fmla="*/ 1114019 w 2605497"/>
              <a:gd name="connsiteY203" fmla="*/ 4767 h 2603795"/>
              <a:gd name="connsiteX204" fmla="*/ 1127573 w 2605497"/>
              <a:gd name="connsiteY204" fmla="*/ 1755 h 2603795"/>
              <a:gd name="connsiteX205" fmla="*/ 1158392 w 2605497"/>
              <a:gd name="connsiteY205" fmla="*/ 139 h 260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2605497" h="2603795">
                <a:moveTo>
                  <a:pt x="1303677" y="429391"/>
                </a:moveTo>
                <a:cubicBezTo>
                  <a:pt x="1783448" y="430340"/>
                  <a:pt x="2176851" y="822794"/>
                  <a:pt x="2175902" y="1303989"/>
                </a:cubicBezTo>
                <a:cubicBezTo>
                  <a:pt x="2174953" y="1779963"/>
                  <a:pt x="1788668" y="2176214"/>
                  <a:pt x="1300355" y="2175265"/>
                </a:cubicBezTo>
                <a:cubicBezTo>
                  <a:pt x="808246" y="2173841"/>
                  <a:pt x="425757" y="1772371"/>
                  <a:pt x="429553" y="1301141"/>
                </a:cubicBezTo>
                <a:cubicBezTo>
                  <a:pt x="426706" y="823268"/>
                  <a:pt x="821533" y="428442"/>
                  <a:pt x="1303677" y="429391"/>
                </a:cubicBezTo>
                <a:close/>
                <a:moveTo>
                  <a:pt x="1303776" y="349643"/>
                </a:moveTo>
                <a:cubicBezTo>
                  <a:pt x="774664" y="349141"/>
                  <a:pt x="353984" y="773335"/>
                  <a:pt x="351976" y="1295922"/>
                </a:cubicBezTo>
                <a:cubicBezTo>
                  <a:pt x="349968" y="1831058"/>
                  <a:pt x="784203" y="2251738"/>
                  <a:pt x="1302271" y="2250232"/>
                </a:cubicBezTo>
                <a:cubicBezTo>
                  <a:pt x="1818832" y="2252240"/>
                  <a:pt x="2254572" y="1836580"/>
                  <a:pt x="2254070" y="1299435"/>
                </a:cubicBezTo>
                <a:cubicBezTo>
                  <a:pt x="2253568" y="771327"/>
                  <a:pt x="1829877" y="350145"/>
                  <a:pt x="1303776" y="349643"/>
                </a:cubicBezTo>
                <a:close/>
                <a:moveTo>
                  <a:pt x="1158392" y="139"/>
                </a:moveTo>
                <a:cubicBezTo>
                  <a:pt x="1183359" y="1504"/>
                  <a:pt x="1192583" y="13176"/>
                  <a:pt x="1202372" y="47437"/>
                </a:cubicBezTo>
                <a:cubicBezTo>
                  <a:pt x="1212913" y="84585"/>
                  <a:pt x="1225464" y="120730"/>
                  <a:pt x="1235504" y="157878"/>
                </a:cubicBezTo>
                <a:cubicBezTo>
                  <a:pt x="1240524" y="175448"/>
                  <a:pt x="1251065" y="184987"/>
                  <a:pt x="1268134" y="187497"/>
                </a:cubicBezTo>
                <a:cubicBezTo>
                  <a:pt x="1291729" y="190509"/>
                  <a:pt x="1315825" y="190509"/>
                  <a:pt x="1339418" y="187497"/>
                </a:cubicBezTo>
                <a:cubicBezTo>
                  <a:pt x="1355985" y="185489"/>
                  <a:pt x="1366025" y="175448"/>
                  <a:pt x="1371045" y="158882"/>
                </a:cubicBezTo>
                <a:cubicBezTo>
                  <a:pt x="1383093" y="118220"/>
                  <a:pt x="1395643" y="77558"/>
                  <a:pt x="1408194" y="36895"/>
                </a:cubicBezTo>
                <a:cubicBezTo>
                  <a:pt x="1417731" y="6775"/>
                  <a:pt x="1427269" y="-253"/>
                  <a:pt x="1458895" y="249"/>
                </a:cubicBezTo>
                <a:cubicBezTo>
                  <a:pt x="1463414" y="249"/>
                  <a:pt x="1467932" y="249"/>
                  <a:pt x="1472449" y="751"/>
                </a:cubicBezTo>
                <a:cubicBezTo>
                  <a:pt x="1517128" y="5269"/>
                  <a:pt x="1529678" y="18823"/>
                  <a:pt x="1530682" y="63501"/>
                </a:cubicBezTo>
                <a:cubicBezTo>
                  <a:pt x="1531686" y="102657"/>
                  <a:pt x="1533192" y="141312"/>
                  <a:pt x="1534196" y="180468"/>
                </a:cubicBezTo>
                <a:cubicBezTo>
                  <a:pt x="1534698" y="196030"/>
                  <a:pt x="1540220" y="208079"/>
                  <a:pt x="1554778" y="214604"/>
                </a:cubicBezTo>
                <a:cubicBezTo>
                  <a:pt x="1578373" y="225147"/>
                  <a:pt x="1602970" y="232175"/>
                  <a:pt x="1629075" y="234183"/>
                </a:cubicBezTo>
                <a:cubicBezTo>
                  <a:pt x="1645139" y="235186"/>
                  <a:pt x="1656184" y="228661"/>
                  <a:pt x="1664215" y="215608"/>
                </a:cubicBezTo>
                <a:cubicBezTo>
                  <a:pt x="1686303" y="179966"/>
                  <a:pt x="1708894" y="144325"/>
                  <a:pt x="1730982" y="108682"/>
                </a:cubicBezTo>
                <a:cubicBezTo>
                  <a:pt x="1750058" y="78562"/>
                  <a:pt x="1761604" y="74546"/>
                  <a:pt x="1795740" y="86091"/>
                </a:cubicBezTo>
                <a:cubicBezTo>
                  <a:pt x="1799756" y="87598"/>
                  <a:pt x="1803271" y="88602"/>
                  <a:pt x="1807287" y="90108"/>
                </a:cubicBezTo>
                <a:cubicBezTo>
                  <a:pt x="1846945" y="107176"/>
                  <a:pt x="1853470" y="119726"/>
                  <a:pt x="1843933" y="161895"/>
                </a:cubicBezTo>
                <a:cubicBezTo>
                  <a:pt x="1835398" y="199545"/>
                  <a:pt x="1826865" y="236692"/>
                  <a:pt x="1817828" y="274343"/>
                </a:cubicBezTo>
                <a:cubicBezTo>
                  <a:pt x="1812808" y="294926"/>
                  <a:pt x="1817828" y="310989"/>
                  <a:pt x="1835900" y="323038"/>
                </a:cubicBezTo>
                <a:cubicBezTo>
                  <a:pt x="1854475" y="335588"/>
                  <a:pt x="1873049" y="347133"/>
                  <a:pt x="1894132" y="355166"/>
                </a:cubicBezTo>
                <a:cubicBezTo>
                  <a:pt x="1909193" y="360688"/>
                  <a:pt x="1921241" y="357174"/>
                  <a:pt x="1932788" y="346130"/>
                </a:cubicBezTo>
                <a:cubicBezTo>
                  <a:pt x="1963409" y="317014"/>
                  <a:pt x="1994032" y="288901"/>
                  <a:pt x="2025156" y="260287"/>
                </a:cubicBezTo>
                <a:cubicBezTo>
                  <a:pt x="2050759" y="236190"/>
                  <a:pt x="2064815" y="235186"/>
                  <a:pt x="2093429" y="254765"/>
                </a:cubicBezTo>
                <a:cubicBezTo>
                  <a:pt x="2094934" y="255769"/>
                  <a:pt x="2095939" y="256272"/>
                  <a:pt x="2096942" y="257276"/>
                </a:cubicBezTo>
                <a:cubicBezTo>
                  <a:pt x="2145638" y="292415"/>
                  <a:pt x="2138609" y="307475"/>
                  <a:pt x="2118529" y="344122"/>
                </a:cubicBezTo>
                <a:cubicBezTo>
                  <a:pt x="2100457" y="377254"/>
                  <a:pt x="2083388" y="411391"/>
                  <a:pt x="2064815" y="444523"/>
                </a:cubicBezTo>
                <a:cubicBezTo>
                  <a:pt x="2055277" y="462093"/>
                  <a:pt x="2057284" y="477153"/>
                  <a:pt x="2069333" y="492213"/>
                </a:cubicBezTo>
                <a:cubicBezTo>
                  <a:pt x="2082886" y="508779"/>
                  <a:pt x="2097947" y="523840"/>
                  <a:pt x="2114513" y="536892"/>
                </a:cubicBezTo>
                <a:cubicBezTo>
                  <a:pt x="2128569" y="547935"/>
                  <a:pt x="2143128" y="549441"/>
                  <a:pt x="2159693" y="540908"/>
                </a:cubicBezTo>
                <a:cubicBezTo>
                  <a:pt x="2197343" y="520326"/>
                  <a:pt x="2235495" y="500246"/>
                  <a:pt x="2273648" y="480667"/>
                </a:cubicBezTo>
                <a:cubicBezTo>
                  <a:pt x="2300756" y="466611"/>
                  <a:pt x="2316319" y="469623"/>
                  <a:pt x="2335896" y="493719"/>
                </a:cubicBezTo>
                <a:cubicBezTo>
                  <a:pt x="2342924" y="501751"/>
                  <a:pt x="2349451" y="510285"/>
                  <a:pt x="2354973" y="519322"/>
                </a:cubicBezTo>
                <a:cubicBezTo>
                  <a:pt x="2369029" y="541410"/>
                  <a:pt x="2367522" y="555968"/>
                  <a:pt x="2349953" y="575546"/>
                </a:cubicBezTo>
                <a:cubicBezTo>
                  <a:pt x="2319832" y="608176"/>
                  <a:pt x="2289712" y="641308"/>
                  <a:pt x="2259090" y="673437"/>
                </a:cubicBezTo>
                <a:cubicBezTo>
                  <a:pt x="2247544" y="685485"/>
                  <a:pt x="2245034" y="698537"/>
                  <a:pt x="2251058" y="713597"/>
                </a:cubicBezTo>
                <a:cubicBezTo>
                  <a:pt x="2260094" y="735183"/>
                  <a:pt x="2271138" y="755263"/>
                  <a:pt x="2285696" y="773837"/>
                </a:cubicBezTo>
                <a:cubicBezTo>
                  <a:pt x="2297242" y="788898"/>
                  <a:pt x="2311298" y="792913"/>
                  <a:pt x="2329872" y="788396"/>
                </a:cubicBezTo>
                <a:cubicBezTo>
                  <a:pt x="2372543" y="777853"/>
                  <a:pt x="2415715" y="768315"/>
                  <a:pt x="2458385" y="759279"/>
                </a:cubicBezTo>
                <a:cubicBezTo>
                  <a:pt x="2480975" y="754259"/>
                  <a:pt x="2494530" y="760786"/>
                  <a:pt x="2506076" y="781368"/>
                </a:cubicBezTo>
                <a:cubicBezTo>
                  <a:pt x="2512100" y="792411"/>
                  <a:pt x="2517120" y="803958"/>
                  <a:pt x="2521136" y="816006"/>
                </a:cubicBezTo>
                <a:cubicBezTo>
                  <a:pt x="2529670" y="843616"/>
                  <a:pt x="2525152" y="856669"/>
                  <a:pt x="2500554" y="872230"/>
                </a:cubicBezTo>
                <a:cubicBezTo>
                  <a:pt x="2465414" y="894319"/>
                  <a:pt x="2430775" y="917411"/>
                  <a:pt x="2394631" y="937993"/>
                </a:cubicBezTo>
                <a:cubicBezTo>
                  <a:pt x="2374049" y="950041"/>
                  <a:pt x="2368527" y="966105"/>
                  <a:pt x="2372041" y="987190"/>
                </a:cubicBezTo>
                <a:cubicBezTo>
                  <a:pt x="2375053" y="1006768"/>
                  <a:pt x="2380575" y="1025844"/>
                  <a:pt x="2387603" y="1044418"/>
                </a:cubicBezTo>
                <a:cubicBezTo>
                  <a:pt x="2394129" y="1061486"/>
                  <a:pt x="2405675" y="1070522"/>
                  <a:pt x="2425254" y="1071024"/>
                </a:cubicBezTo>
                <a:cubicBezTo>
                  <a:pt x="2469430" y="1071526"/>
                  <a:pt x="2513104" y="1074538"/>
                  <a:pt x="2557281" y="1076044"/>
                </a:cubicBezTo>
                <a:cubicBezTo>
                  <a:pt x="2581376" y="1077048"/>
                  <a:pt x="2593424" y="1086586"/>
                  <a:pt x="2599951" y="1109678"/>
                </a:cubicBezTo>
                <a:cubicBezTo>
                  <a:pt x="2603966" y="1122731"/>
                  <a:pt x="2605473" y="1136285"/>
                  <a:pt x="2605473" y="1150340"/>
                </a:cubicBezTo>
                <a:cubicBezTo>
                  <a:pt x="2605473" y="1177449"/>
                  <a:pt x="2597943" y="1188493"/>
                  <a:pt x="2572842" y="1196525"/>
                </a:cubicBezTo>
                <a:cubicBezTo>
                  <a:pt x="2533184" y="1209075"/>
                  <a:pt x="2493525" y="1221123"/>
                  <a:pt x="2453867" y="1233172"/>
                </a:cubicBezTo>
                <a:cubicBezTo>
                  <a:pt x="2425254" y="1241705"/>
                  <a:pt x="2417723" y="1250742"/>
                  <a:pt x="2416719" y="1280359"/>
                </a:cubicBezTo>
                <a:cubicBezTo>
                  <a:pt x="2416217" y="1300941"/>
                  <a:pt x="2414711" y="1322025"/>
                  <a:pt x="2419229" y="1342608"/>
                </a:cubicBezTo>
                <a:cubicBezTo>
                  <a:pt x="2422241" y="1356664"/>
                  <a:pt x="2430775" y="1365199"/>
                  <a:pt x="2444832" y="1369716"/>
                </a:cubicBezTo>
                <a:cubicBezTo>
                  <a:pt x="2486498" y="1382267"/>
                  <a:pt x="2528164" y="1394816"/>
                  <a:pt x="2569830" y="1407869"/>
                </a:cubicBezTo>
                <a:cubicBezTo>
                  <a:pt x="2598947" y="1416904"/>
                  <a:pt x="2605975" y="1426945"/>
                  <a:pt x="2605473" y="1457567"/>
                </a:cubicBezTo>
                <a:cubicBezTo>
                  <a:pt x="2605473" y="1460579"/>
                  <a:pt x="2605473" y="1463591"/>
                  <a:pt x="2605473" y="1466603"/>
                </a:cubicBezTo>
                <a:cubicBezTo>
                  <a:pt x="2603465" y="1513792"/>
                  <a:pt x="2588404" y="1528851"/>
                  <a:pt x="2541216" y="1530357"/>
                </a:cubicBezTo>
                <a:cubicBezTo>
                  <a:pt x="2501558" y="1531361"/>
                  <a:pt x="2462402" y="1533370"/>
                  <a:pt x="2422743" y="1533872"/>
                </a:cubicBezTo>
                <a:cubicBezTo>
                  <a:pt x="2407683" y="1534374"/>
                  <a:pt x="2397141" y="1540900"/>
                  <a:pt x="2391117" y="1553450"/>
                </a:cubicBezTo>
                <a:cubicBezTo>
                  <a:pt x="2380073" y="1577044"/>
                  <a:pt x="2373045" y="1601642"/>
                  <a:pt x="2371037" y="1627747"/>
                </a:cubicBezTo>
                <a:cubicBezTo>
                  <a:pt x="2369531" y="1644312"/>
                  <a:pt x="2376559" y="1655357"/>
                  <a:pt x="2390615" y="1663891"/>
                </a:cubicBezTo>
                <a:cubicBezTo>
                  <a:pt x="2425756" y="1685477"/>
                  <a:pt x="2460393" y="1707063"/>
                  <a:pt x="2495032" y="1729151"/>
                </a:cubicBezTo>
                <a:cubicBezTo>
                  <a:pt x="2526658" y="1748729"/>
                  <a:pt x="2530674" y="1760778"/>
                  <a:pt x="2518625" y="1795918"/>
                </a:cubicBezTo>
                <a:cubicBezTo>
                  <a:pt x="2514610" y="1807966"/>
                  <a:pt x="2509088" y="1819512"/>
                  <a:pt x="2502060" y="1830054"/>
                </a:cubicBezTo>
                <a:cubicBezTo>
                  <a:pt x="2495533" y="1839592"/>
                  <a:pt x="2484992" y="1846118"/>
                  <a:pt x="2469932" y="1846118"/>
                </a:cubicBezTo>
                <a:cubicBezTo>
                  <a:pt x="2443325" y="1840094"/>
                  <a:pt x="2416719" y="1834070"/>
                  <a:pt x="2390113" y="1828548"/>
                </a:cubicBezTo>
                <a:cubicBezTo>
                  <a:pt x="2368527" y="1823528"/>
                  <a:pt x="2346438" y="1819010"/>
                  <a:pt x="2324852" y="1813487"/>
                </a:cubicBezTo>
                <a:cubicBezTo>
                  <a:pt x="2310796" y="1809973"/>
                  <a:pt x="2299752" y="1813990"/>
                  <a:pt x="2290715" y="1824030"/>
                </a:cubicBezTo>
                <a:cubicBezTo>
                  <a:pt x="2272142" y="1845616"/>
                  <a:pt x="2257584" y="1870214"/>
                  <a:pt x="2249552" y="1897825"/>
                </a:cubicBezTo>
                <a:cubicBezTo>
                  <a:pt x="2245536" y="1910877"/>
                  <a:pt x="2251560" y="1920414"/>
                  <a:pt x="2259592" y="1929451"/>
                </a:cubicBezTo>
                <a:cubicBezTo>
                  <a:pt x="2288708" y="1961077"/>
                  <a:pt x="2318326" y="1992703"/>
                  <a:pt x="2347442" y="2023828"/>
                </a:cubicBezTo>
                <a:cubicBezTo>
                  <a:pt x="2369531" y="2047422"/>
                  <a:pt x="2370535" y="2061478"/>
                  <a:pt x="2352965" y="2088586"/>
                </a:cubicBezTo>
                <a:cubicBezTo>
                  <a:pt x="2351961" y="2090092"/>
                  <a:pt x="2350957" y="2092100"/>
                  <a:pt x="2349451" y="2093606"/>
                </a:cubicBezTo>
                <a:cubicBezTo>
                  <a:pt x="2316319" y="2138285"/>
                  <a:pt x="2301760" y="2138787"/>
                  <a:pt x="2261098" y="2115694"/>
                </a:cubicBezTo>
                <a:cubicBezTo>
                  <a:pt x="2227965" y="2096618"/>
                  <a:pt x="2192825" y="2079550"/>
                  <a:pt x="2159191" y="2061478"/>
                </a:cubicBezTo>
                <a:cubicBezTo>
                  <a:pt x="2145135" y="2053948"/>
                  <a:pt x="2132083" y="2053948"/>
                  <a:pt x="2119532" y="2062984"/>
                </a:cubicBezTo>
                <a:cubicBezTo>
                  <a:pt x="2099452" y="2077040"/>
                  <a:pt x="2082384" y="2094108"/>
                  <a:pt x="2067827" y="2113686"/>
                </a:cubicBezTo>
                <a:cubicBezTo>
                  <a:pt x="2057284" y="2127742"/>
                  <a:pt x="2056782" y="2141799"/>
                  <a:pt x="2065317" y="2157361"/>
                </a:cubicBezTo>
                <a:cubicBezTo>
                  <a:pt x="2085899" y="2195011"/>
                  <a:pt x="2105979" y="2233163"/>
                  <a:pt x="2125557" y="2271316"/>
                </a:cubicBezTo>
                <a:cubicBezTo>
                  <a:pt x="2139111" y="2297922"/>
                  <a:pt x="2137103" y="2309970"/>
                  <a:pt x="2115517" y="2330552"/>
                </a:cubicBezTo>
                <a:cubicBezTo>
                  <a:pt x="2112003" y="2333564"/>
                  <a:pt x="2108991" y="2337078"/>
                  <a:pt x="2105477" y="2339588"/>
                </a:cubicBezTo>
                <a:cubicBezTo>
                  <a:pt x="2073349" y="2363183"/>
                  <a:pt x="2056782" y="2374728"/>
                  <a:pt x="2019132" y="2336576"/>
                </a:cubicBezTo>
                <a:cubicBezTo>
                  <a:pt x="1992024" y="2308966"/>
                  <a:pt x="1962908" y="2284367"/>
                  <a:pt x="1934796" y="2257761"/>
                </a:cubicBezTo>
                <a:cubicBezTo>
                  <a:pt x="1921743" y="2245211"/>
                  <a:pt x="1907687" y="2242701"/>
                  <a:pt x="1891622" y="2249228"/>
                </a:cubicBezTo>
                <a:cubicBezTo>
                  <a:pt x="1870539" y="2257761"/>
                  <a:pt x="1850459" y="2268806"/>
                  <a:pt x="1832386" y="2282861"/>
                </a:cubicBezTo>
                <a:cubicBezTo>
                  <a:pt x="1817326" y="2294408"/>
                  <a:pt x="1813310" y="2308966"/>
                  <a:pt x="1817828" y="2327038"/>
                </a:cubicBezTo>
                <a:cubicBezTo>
                  <a:pt x="1828370" y="2370712"/>
                  <a:pt x="1838411" y="2414888"/>
                  <a:pt x="1847949" y="2458563"/>
                </a:cubicBezTo>
                <a:cubicBezTo>
                  <a:pt x="1851965" y="2477639"/>
                  <a:pt x="1845439" y="2492197"/>
                  <a:pt x="1828370" y="2502237"/>
                </a:cubicBezTo>
                <a:cubicBezTo>
                  <a:pt x="1816824" y="2509265"/>
                  <a:pt x="1804275" y="2514788"/>
                  <a:pt x="1791222" y="2518804"/>
                </a:cubicBezTo>
                <a:cubicBezTo>
                  <a:pt x="1764617" y="2527337"/>
                  <a:pt x="1749556" y="2522317"/>
                  <a:pt x="1734496" y="2498724"/>
                </a:cubicBezTo>
                <a:cubicBezTo>
                  <a:pt x="1712408" y="2463583"/>
                  <a:pt x="1689818" y="2428945"/>
                  <a:pt x="1668734" y="2392800"/>
                </a:cubicBezTo>
                <a:cubicBezTo>
                  <a:pt x="1657187" y="2373222"/>
                  <a:pt x="1642127" y="2365693"/>
                  <a:pt x="1619537" y="2369708"/>
                </a:cubicBezTo>
                <a:cubicBezTo>
                  <a:pt x="1601465" y="2373222"/>
                  <a:pt x="1583895" y="2377740"/>
                  <a:pt x="1566826" y="2383765"/>
                </a:cubicBezTo>
                <a:cubicBezTo>
                  <a:pt x="1543233" y="2392298"/>
                  <a:pt x="1535702" y="2402339"/>
                  <a:pt x="1534698" y="2427439"/>
                </a:cubicBezTo>
                <a:cubicBezTo>
                  <a:pt x="1533192" y="2467097"/>
                  <a:pt x="1532188" y="2506253"/>
                  <a:pt x="1531184" y="2545911"/>
                </a:cubicBezTo>
                <a:cubicBezTo>
                  <a:pt x="1530180" y="2582056"/>
                  <a:pt x="1521145" y="2593602"/>
                  <a:pt x="1485502" y="2600128"/>
                </a:cubicBezTo>
                <a:cubicBezTo>
                  <a:pt x="1475964" y="2602136"/>
                  <a:pt x="1466426" y="2603140"/>
                  <a:pt x="1456887" y="2603642"/>
                </a:cubicBezTo>
                <a:cubicBezTo>
                  <a:pt x="1433294" y="2605148"/>
                  <a:pt x="1418233" y="2595610"/>
                  <a:pt x="1410704" y="2572518"/>
                </a:cubicBezTo>
                <a:cubicBezTo>
                  <a:pt x="1397149" y="2530349"/>
                  <a:pt x="1384096" y="2488683"/>
                  <a:pt x="1372049" y="2446515"/>
                </a:cubicBezTo>
                <a:cubicBezTo>
                  <a:pt x="1366527" y="2427439"/>
                  <a:pt x="1354981" y="2418403"/>
                  <a:pt x="1335905" y="2415390"/>
                </a:cubicBezTo>
                <a:cubicBezTo>
                  <a:pt x="1313817" y="2412378"/>
                  <a:pt x="1291729" y="2412378"/>
                  <a:pt x="1269640" y="2415892"/>
                </a:cubicBezTo>
                <a:cubicBezTo>
                  <a:pt x="1253075" y="2418403"/>
                  <a:pt x="1242532" y="2426937"/>
                  <a:pt x="1237512" y="2443503"/>
                </a:cubicBezTo>
                <a:cubicBezTo>
                  <a:pt x="1225966" y="2483161"/>
                  <a:pt x="1213415" y="2522819"/>
                  <a:pt x="1200866" y="2562478"/>
                </a:cubicBezTo>
                <a:cubicBezTo>
                  <a:pt x="1189821" y="2598120"/>
                  <a:pt x="1175765" y="2607157"/>
                  <a:pt x="1139119" y="2602136"/>
                </a:cubicBezTo>
                <a:cubicBezTo>
                  <a:pt x="1083899" y="2594606"/>
                  <a:pt x="1077372" y="2587075"/>
                  <a:pt x="1076871" y="2531856"/>
                </a:cubicBezTo>
                <a:cubicBezTo>
                  <a:pt x="1076369" y="2495712"/>
                  <a:pt x="1074863" y="2460069"/>
                  <a:pt x="1073859" y="2423925"/>
                </a:cubicBezTo>
                <a:cubicBezTo>
                  <a:pt x="1073356" y="2407359"/>
                  <a:pt x="1066831" y="2394306"/>
                  <a:pt x="1051269" y="2387780"/>
                </a:cubicBezTo>
                <a:cubicBezTo>
                  <a:pt x="1027675" y="2377740"/>
                  <a:pt x="1003578" y="2370712"/>
                  <a:pt x="977976" y="2369206"/>
                </a:cubicBezTo>
                <a:cubicBezTo>
                  <a:pt x="962413" y="2368202"/>
                  <a:pt x="951370" y="2374226"/>
                  <a:pt x="942835" y="2387780"/>
                </a:cubicBezTo>
                <a:cubicBezTo>
                  <a:pt x="921250" y="2423925"/>
                  <a:pt x="898158" y="2459065"/>
                  <a:pt x="876070" y="2494708"/>
                </a:cubicBezTo>
                <a:cubicBezTo>
                  <a:pt x="858499" y="2522819"/>
                  <a:pt x="844945" y="2527839"/>
                  <a:pt x="813820" y="2517298"/>
                </a:cubicBezTo>
                <a:cubicBezTo>
                  <a:pt x="812314" y="2516796"/>
                  <a:pt x="810809" y="2516294"/>
                  <a:pt x="809302" y="2515792"/>
                </a:cubicBezTo>
                <a:cubicBezTo>
                  <a:pt x="761110" y="2496214"/>
                  <a:pt x="751572" y="2485169"/>
                  <a:pt x="764122" y="2436976"/>
                </a:cubicBezTo>
                <a:cubicBezTo>
                  <a:pt x="773660" y="2400331"/>
                  <a:pt x="780689" y="2363183"/>
                  <a:pt x="789724" y="2326034"/>
                </a:cubicBezTo>
                <a:cubicBezTo>
                  <a:pt x="794242" y="2306958"/>
                  <a:pt x="789222" y="2292400"/>
                  <a:pt x="773158" y="2280853"/>
                </a:cubicBezTo>
                <a:cubicBezTo>
                  <a:pt x="756090" y="2268806"/>
                  <a:pt x="738520" y="2258263"/>
                  <a:pt x="719443" y="2249730"/>
                </a:cubicBezTo>
                <a:cubicBezTo>
                  <a:pt x="701371" y="2241697"/>
                  <a:pt x="685810" y="2244709"/>
                  <a:pt x="670750" y="2258765"/>
                </a:cubicBezTo>
                <a:cubicBezTo>
                  <a:pt x="640629" y="2287380"/>
                  <a:pt x="610007" y="2315492"/>
                  <a:pt x="579887" y="2343604"/>
                </a:cubicBezTo>
                <a:cubicBezTo>
                  <a:pt x="557297" y="2365191"/>
                  <a:pt x="542739" y="2366194"/>
                  <a:pt x="516133" y="2349628"/>
                </a:cubicBezTo>
                <a:cubicBezTo>
                  <a:pt x="513120" y="2347620"/>
                  <a:pt x="510108" y="2345612"/>
                  <a:pt x="507096" y="2343604"/>
                </a:cubicBezTo>
                <a:cubicBezTo>
                  <a:pt x="468442" y="2315994"/>
                  <a:pt x="464928" y="2301435"/>
                  <a:pt x="487016" y="2259769"/>
                </a:cubicBezTo>
                <a:cubicBezTo>
                  <a:pt x="505088" y="2225633"/>
                  <a:pt x="522658" y="2191496"/>
                  <a:pt x="541232" y="2157863"/>
                </a:cubicBezTo>
                <a:cubicBezTo>
                  <a:pt x="550770" y="2140293"/>
                  <a:pt x="549265" y="2125232"/>
                  <a:pt x="537217" y="2110172"/>
                </a:cubicBezTo>
                <a:cubicBezTo>
                  <a:pt x="524165" y="2093606"/>
                  <a:pt x="509104" y="2078546"/>
                  <a:pt x="492036" y="2065494"/>
                </a:cubicBezTo>
                <a:cubicBezTo>
                  <a:pt x="476976" y="2053948"/>
                  <a:pt x="461916" y="2052944"/>
                  <a:pt x="445350" y="2061980"/>
                </a:cubicBezTo>
                <a:cubicBezTo>
                  <a:pt x="408200" y="2082060"/>
                  <a:pt x="370550" y="2102140"/>
                  <a:pt x="332398" y="2121719"/>
                </a:cubicBezTo>
                <a:cubicBezTo>
                  <a:pt x="305792" y="2135774"/>
                  <a:pt x="290230" y="2132260"/>
                  <a:pt x="270652" y="2110172"/>
                </a:cubicBezTo>
                <a:cubicBezTo>
                  <a:pt x="269146" y="2108666"/>
                  <a:pt x="268142" y="2107160"/>
                  <a:pt x="266636" y="2105654"/>
                </a:cubicBezTo>
                <a:cubicBezTo>
                  <a:pt x="231997" y="2065494"/>
                  <a:pt x="232499" y="2051438"/>
                  <a:pt x="269146" y="2013285"/>
                </a:cubicBezTo>
                <a:cubicBezTo>
                  <a:pt x="294748" y="1986178"/>
                  <a:pt x="318845" y="1958567"/>
                  <a:pt x="344948" y="1932463"/>
                </a:cubicBezTo>
                <a:cubicBezTo>
                  <a:pt x="358001" y="1918909"/>
                  <a:pt x="360511" y="1904852"/>
                  <a:pt x="353984" y="1888286"/>
                </a:cubicBezTo>
                <a:cubicBezTo>
                  <a:pt x="345450" y="1866700"/>
                  <a:pt x="333402" y="1846620"/>
                  <a:pt x="319347" y="1828046"/>
                </a:cubicBezTo>
                <a:cubicBezTo>
                  <a:pt x="307800" y="1812985"/>
                  <a:pt x="292238" y="1811479"/>
                  <a:pt x="275672" y="1815496"/>
                </a:cubicBezTo>
                <a:cubicBezTo>
                  <a:pt x="239025" y="1824030"/>
                  <a:pt x="202881" y="1832563"/>
                  <a:pt x="166236" y="1840596"/>
                </a:cubicBezTo>
                <a:cubicBezTo>
                  <a:pt x="161215" y="1841600"/>
                  <a:pt x="156195" y="1843106"/>
                  <a:pt x="151677" y="1844110"/>
                </a:cubicBezTo>
                <a:cubicBezTo>
                  <a:pt x="124066" y="1849130"/>
                  <a:pt x="110011" y="1842604"/>
                  <a:pt x="97461" y="1817504"/>
                </a:cubicBezTo>
                <a:cubicBezTo>
                  <a:pt x="92943" y="1807966"/>
                  <a:pt x="88424" y="1798428"/>
                  <a:pt x="84910" y="1788388"/>
                </a:cubicBezTo>
                <a:cubicBezTo>
                  <a:pt x="75875" y="1761782"/>
                  <a:pt x="80894" y="1746721"/>
                  <a:pt x="104991" y="1731661"/>
                </a:cubicBezTo>
                <a:cubicBezTo>
                  <a:pt x="139127" y="1710075"/>
                  <a:pt x="173765" y="1688489"/>
                  <a:pt x="207902" y="1667405"/>
                </a:cubicBezTo>
                <a:cubicBezTo>
                  <a:pt x="235009" y="1650337"/>
                  <a:pt x="239025" y="1640798"/>
                  <a:pt x="232499" y="1609675"/>
                </a:cubicBezTo>
                <a:cubicBezTo>
                  <a:pt x="228484" y="1592104"/>
                  <a:pt x="223966" y="1574032"/>
                  <a:pt x="216937" y="1557466"/>
                </a:cubicBezTo>
                <a:cubicBezTo>
                  <a:pt x="209909" y="1540900"/>
                  <a:pt x="197861" y="1532868"/>
                  <a:pt x="179287" y="1532366"/>
                </a:cubicBezTo>
                <a:cubicBezTo>
                  <a:pt x="138625" y="1531864"/>
                  <a:pt x="98465" y="1530357"/>
                  <a:pt x="57803" y="1528851"/>
                </a:cubicBezTo>
                <a:cubicBezTo>
                  <a:pt x="21156" y="1527847"/>
                  <a:pt x="10112" y="1518310"/>
                  <a:pt x="3586" y="1483169"/>
                </a:cubicBezTo>
                <a:cubicBezTo>
                  <a:pt x="3084" y="1479655"/>
                  <a:pt x="2080" y="1476142"/>
                  <a:pt x="1578" y="1472627"/>
                </a:cubicBezTo>
                <a:cubicBezTo>
                  <a:pt x="-3944" y="1427949"/>
                  <a:pt x="3586" y="1416402"/>
                  <a:pt x="47260" y="1403351"/>
                </a:cubicBezTo>
                <a:cubicBezTo>
                  <a:pt x="83404" y="1392306"/>
                  <a:pt x="119548" y="1380258"/>
                  <a:pt x="156195" y="1370218"/>
                </a:cubicBezTo>
                <a:cubicBezTo>
                  <a:pt x="176275" y="1364697"/>
                  <a:pt x="186817" y="1353150"/>
                  <a:pt x="188826" y="1333572"/>
                </a:cubicBezTo>
                <a:cubicBezTo>
                  <a:pt x="190834" y="1310480"/>
                  <a:pt x="191837" y="1286886"/>
                  <a:pt x="187319" y="1263793"/>
                </a:cubicBezTo>
                <a:cubicBezTo>
                  <a:pt x="184809" y="1248733"/>
                  <a:pt x="176275" y="1239697"/>
                  <a:pt x="161717" y="1235179"/>
                </a:cubicBezTo>
                <a:cubicBezTo>
                  <a:pt x="123063" y="1223633"/>
                  <a:pt x="84408" y="1211586"/>
                  <a:pt x="45754" y="1199537"/>
                </a:cubicBezTo>
                <a:cubicBezTo>
                  <a:pt x="3586" y="1186485"/>
                  <a:pt x="-932" y="1179457"/>
                  <a:pt x="1578" y="1135280"/>
                </a:cubicBezTo>
                <a:cubicBezTo>
                  <a:pt x="2080" y="1126244"/>
                  <a:pt x="4088" y="1117209"/>
                  <a:pt x="6096" y="1108674"/>
                </a:cubicBezTo>
                <a:cubicBezTo>
                  <a:pt x="12120" y="1086586"/>
                  <a:pt x="24670" y="1076546"/>
                  <a:pt x="47762" y="1075542"/>
                </a:cubicBezTo>
                <a:cubicBezTo>
                  <a:pt x="85412" y="1074036"/>
                  <a:pt x="122561" y="1073032"/>
                  <a:pt x="160211" y="1072028"/>
                </a:cubicBezTo>
                <a:cubicBezTo>
                  <a:pt x="165733" y="1072028"/>
                  <a:pt x="171255" y="1071526"/>
                  <a:pt x="176777" y="1071526"/>
                </a:cubicBezTo>
                <a:cubicBezTo>
                  <a:pt x="201877" y="1072530"/>
                  <a:pt x="214929" y="1058473"/>
                  <a:pt x="221455" y="1036385"/>
                </a:cubicBezTo>
                <a:cubicBezTo>
                  <a:pt x="226476" y="1019819"/>
                  <a:pt x="230994" y="1003253"/>
                  <a:pt x="234507" y="986688"/>
                </a:cubicBezTo>
                <a:cubicBezTo>
                  <a:pt x="239025" y="963595"/>
                  <a:pt x="233504" y="952551"/>
                  <a:pt x="213424" y="939499"/>
                </a:cubicBezTo>
                <a:cubicBezTo>
                  <a:pt x="179287" y="917913"/>
                  <a:pt x="144648" y="896327"/>
                  <a:pt x="110513" y="875243"/>
                </a:cubicBezTo>
                <a:cubicBezTo>
                  <a:pt x="79891" y="856166"/>
                  <a:pt x="75373" y="844118"/>
                  <a:pt x="87420" y="809480"/>
                </a:cubicBezTo>
                <a:cubicBezTo>
                  <a:pt x="90935" y="798436"/>
                  <a:pt x="95453" y="787392"/>
                  <a:pt x="101978" y="777853"/>
                </a:cubicBezTo>
                <a:cubicBezTo>
                  <a:pt x="112521" y="761790"/>
                  <a:pt x="127078" y="753757"/>
                  <a:pt x="147159" y="758777"/>
                </a:cubicBezTo>
                <a:cubicBezTo>
                  <a:pt x="189829" y="768817"/>
                  <a:pt x="233002" y="777853"/>
                  <a:pt x="275672" y="788396"/>
                </a:cubicBezTo>
                <a:cubicBezTo>
                  <a:pt x="295249" y="793415"/>
                  <a:pt x="310310" y="788898"/>
                  <a:pt x="322358" y="772833"/>
                </a:cubicBezTo>
                <a:cubicBezTo>
                  <a:pt x="334908" y="755765"/>
                  <a:pt x="345953" y="737191"/>
                  <a:pt x="353984" y="717613"/>
                </a:cubicBezTo>
                <a:cubicBezTo>
                  <a:pt x="361013" y="700043"/>
                  <a:pt x="359005" y="684983"/>
                  <a:pt x="344948" y="670425"/>
                </a:cubicBezTo>
                <a:cubicBezTo>
                  <a:pt x="315832" y="640806"/>
                  <a:pt x="288222" y="610185"/>
                  <a:pt x="259607" y="579562"/>
                </a:cubicBezTo>
                <a:cubicBezTo>
                  <a:pt x="237519" y="555466"/>
                  <a:pt x="236515" y="541912"/>
                  <a:pt x="254587" y="514804"/>
                </a:cubicBezTo>
                <a:cubicBezTo>
                  <a:pt x="257599" y="510787"/>
                  <a:pt x="260110" y="506269"/>
                  <a:pt x="263122" y="502253"/>
                </a:cubicBezTo>
                <a:cubicBezTo>
                  <a:pt x="288724" y="468619"/>
                  <a:pt x="302780" y="465607"/>
                  <a:pt x="340430" y="485185"/>
                </a:cubicBezTo>
                <a:cubicBezTo>
                  <a:pt x="375571" y="503759"/>
                  <a:pt x="410710" y="521832"/>
                  <a:pt x="444848" y="540908"/>
                </a:cubicBezTo>
                <a:cubicBezTo>
                  <a:pt x="462920" y="550947"/>
                  <a:pt x="478985" y="548939"/>
                  <a:pt x="494044" y="536390"/>
                </a:cubicBezTo>
                <a:cubicBezTo>
                  <a:pt x="509104" y="523840"/>
                  <a:pt x="523160" y="509783"/>
                  <a:pt x="536213" y="494723"/>
                </a:cubicBezTo>
                <a:cubicBezTo>
                  <a:pt x="549265" y="479162"/>
                  <a:pt x="552276" y="463599"/>
                  <a:pt x="541735" y="444523"/>
                </a:cubicBezTo>
                <a:cubicBezTo>
                  <a:pt x="520650" y="406872"/>
                  <a:pt x="501072" y="368719"/>
                  <a:pt x="480992" y="330567"/>
                </a:cubicBezTo>
                <a:cubicBezTo>
                  <a:pt x="467940" y="305467"/>
                  <a:pt x="470952" y="291913"/>
                  <a:pt x="491534" y="272837"/>
                </a:cubicBezTo>
                <a:cubicBezTo>
                  <a:pt x="501072" y="263801"/>
                  <a:pt x="511614" y="256272"/>
                  <a:pt x="523160" y="249243"/>
                </a:cubicBezTo>
                <a:cubicBezTo>
                  <a:pt x="543240" y="237697"/>
                  <a:pt x="557297" y="239203"/>
                  <a:pt x="574365" y="254765"/>
                </a:cubicBezTo>
                <a:cubicBezTo>
                  <a:pt x="603481" y="281371"/>
                  <a:pt x="632598" y="308479"/>
                  <a:pt x="661211" y="335588"/>
                </a:cubicBezTo>
                <a:cubicBezTo>
                  <a:pt x="691332" y="364202"/>
                  <a:pt x="697858" y="365206"/>
                  <a:pt x="734504" y="346130"/>
                </a:cubicBezTo>
                <a:cubicBezTo>
                  <a:pt x="749062" y="338600"/>
                  <a:pt x="762617" y="330567"/>
                  <a:pt x="775668" y="320528"/>
                </a:cubicBezTo>
                <a:cubicBezTo>
                  <a:pt x="789724" y="308981"/>
                  <a:pt x="794242" y="295428"/>
                  <a:pt x="789724" y="277356"/>
                </a:cubicBezTo>
                <a:cubicBezTo>
                  <a:pt x="779182" y="235688"/>
                  <a:pt x="770147" y="193520"/>
                  <a:pt x="760608" y="151854"/>
                </a:cubicBezTo>
                <a:cubicBezTo>
                  <a:pt x="754584" y="124746"/>
                  <a:pt x="761110" y="111192"/>
                  <a:pt x="785207" y="98140"/>
                </a:cubicBezTo>
                <a:cubicBezTo>
                  <a:pt x="796250" y="92618"/>
                  <a:pt x="807294" y="88100"/>
                  <a:pt x="818841" y="84083"/>
                </a:cubicBezTo>
                <a:cubicBezTo>
                  <a:pt x="843439" y="76554"/>
                  <a:pt x="857495" y="81071"/>
                  <a:pt x="872053" y="103159"/>
                </a:cubicBezTo>
                <a:cubicBezTo>
                  <a:pt x="895145" y="138802"/>
                  <a:pt x="918238" y="174444"/>
                  <a:pt x="939322" y="211593"/>
                </a:cubicBezTo>
                <a:cubicBezTo>
                  <a:pt x="950366" y="230669"/>
                  <a:pt x="965425" y="237195"/>
                  <a:pt x="986008" y="234183"/>
                </a:cubicBezTo>
                <a:cubicBezTo>
                  <a:pt x="1007594" y="230669"/>
                  <a:pt x="1028679" y="225147"/>
                  <a:pt x="1048759" y="216612"/>
                </a:cubicBezTo>
                <a:cubicBezTo>
                  <a:pt x="1063316" y="210087"/>
                  <a:pt x="1071349" y="200047"/>
                  <a:pt x="1071851" y="182979"/>
                </a:cubicBezTo>
                <a:cubicBezTo>
                  <a:pt x="1072855" y="139304"/>
                  <a:pt x="1075364" y="96132"/>
                  <a:pt x="1076871" y="52458"/>
                </a:cubicBezTo>
                <a:cubicBezTo>
                  <a:pt x="1077874" y="24345"/>
                  <a:pt x="1086911" y="12298"/>
                  <a:pt x="1114019" y="4767"/>
                </a:cubicBezTo>
                <a:cubicBezTo>
                  <a:pt x="1118536" y="3763"/>
                  <a:pt x="1123055" y="2257"/>
                  <a:pt x="1127573" y="1755"/>
                </a:cubicBezTo>
                <a:cubicBezTo>
                  <a:pt x="1139998" y="375"/>
                  <a:pt x="1150069" y="-316"/>
                  <a:pt x="1158392" y="139"/>
                </a:cubicBezTo>
                <a:close/>
              </a:path>
            </a:pathLst>
          </a:custGeom>
          <a:solidFill>
            <a:schemeClr val="accent6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12421EAD-F511-4F1B-965E-03CF5420E36B}"/>
              </a:ext>
            </a:extLst>
          </p:cNvPr>
          <p:cNvSpPr/>
          <p:nvPr/>
        </p:nvSpPr>
        <p:spPr>
          <a:xfrm>
            <a:off x="6872449" y="1681928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5B43DBFB-FB43-46B1-9BEE-DA3B5F4106E5}"/>
              </a:ext>
            </a:extLst>
          </p:cNvPr>
          <p:cNvSpPr/>
          <p:nvPr/>
        </p:nvSpPr>
        <p:spPr>
          <a:xfrm>
            <a:off x="3325464" y="2089245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16">
            <a:extLst>
              <a:ext uri="{FF2B5EF4-FFF2-40B4-BE49-F238E27FC236}">
                <a16:creationId xmlns:a16="http://schemas.microsoft.com/office/drawing/2014/main" id="{94ED3FD9-CE6B-48F4-8EFD-1C80CB82E51F}"/>
              </a:ext>
            </a:extLst>
          </p:cNvPr>
          <p:cNvSpPr/>
          <p:nvPr/>
        </p:nvSpPr>
        <p:spPr>
          <a:xfrm>
            <a:off x="3530679" y="4282305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7630FEA8-DA38-4980-8D0B-C39271F510A2}"/>
              </a:ext>
            </a:extLst>
          </p:cNvPr>
          <p:cNvSpPr/>
          <p:nvPr/>
        </p:nvSpPr>
        <p:spPr>
          <a:xfrm>
            <a:off x="6902280" y="4144994"/>
            <a:ext cx="1759043" cy="1757630"/>
          </a:xfrm>
          <a:custGeom>
            <a:avLst/>
            <a:gdLst>
              <a:gd name="connsiteX0" fmla="*/ 878992 w 1759043"/>
              <a:gd name="connsiteY0" fmla="*/ 397674 h 1757630"/>
              <a:gd name="connsiteX1" fmla="*/ 400037 w 1759043"/>
              <a:gd name="connsiteY1" fmla="*/ 876629 h 1757630"/>
              <a:gd name="connsiteX2" fmla="*/ 878992 w 1759043"/>
              <a:gd name="connsiteY2" fmla="*/ 1355584 h 1757630"/>
              <a:gd name="connsiteX3" fmla="*/ 1357947 w 1759043"/>
              <a:gd name="connsiteY3" fmla="*/ 876629 h 1757630"/>
              <a:gd name="connsiteX4" fmla="*/ 878992 w 1759043"/>
              <a:gd name="connsiteY4" fmla="*/ 397674 h 1757630"/>
              <a:gd name="connsiteX5" fmla="*/ 840714 w 1759043"/>
              <a:gd name="connsiteY5" fmla="*/ 591 h 1757630"/>
              <a:gd name="connsiteX6" fmla="*/ 875684 w 1759043"/>
              <a:gd name="connsiteY6" fmla="*/ 28945 h 1757630"/>
              <a:gd name="connsiteX7" fmla="*/ 910182 w 1759043"/>
              <a:gd name="connsiteY7" fmla="*/ 149924 h 1757630"/>
              <a:gd name="connsiteX8" fmla="*/ 998082 w 1759043"/>
              <a:gd name="connsiteY8" fmla="*/ 199545 h 1757630"/>
              <a:gd name="connsiteX9" fmla="*/ 1026436 w 1759043"/>
              <a:gd name="connsiteY9" fmla="*/ 174971 h 1757630"/>
              <a:gd name="connsiteX10" fmla="*/ 1092597 w 1759043"/>
              <a:gd name="connsiteY10" fmla="*/ 62971 h 1757630"/>
              <a:gd name="connsiteX11" fmla="*/ 1145998 w 1759043"/>
              <a:gd name="connsiteY11" fmla="*/ 40760 h 1757630"/>
              <a:gd name="connsiteX12" fmla="*/ 1198927 w 1759043"/>
              <a:gd name="connsiteY12" fmla="*/ 126296 h 1757630"/>
              <a:gd name="connsiteX13" fmla="*/ 1185694 w 1759043"/>
              <a:gd name="connsiteY13" fmla="*/ 234044 h 1757630"/>
              <a:gd name="connsiteX14" fmla="*/ 1185694 w 1759043"/>
              <a:gd name="connsiteY14" fmla="*/ 245385 h 1757630"/>
              <a:gd name="connsiteX15" fmla="*/ 1281627 w 1759043"/>
              <a:gd name="connsiteY15" fmla="*/ 287917 h 1757630"/>
              <a:gd name="connsiteX16" fmla="*/ 1387012 w 1759043"/>
              <a:gd name="connsiteY16" fmla="*/ 208997 h 1757630"/>
              <a:gd name="connsiteX17" fmla="*/ 1450809 w 1759043"/>
              <a:gd name="connsiteY17" fmla="*/ 209942 h 1757630"/>
              <a:gd name="connsiteX18" fmla="*/ 1460733 w 1759043"/>
              <a:gd name="connsiteY18" fmla="*/ 218448 h 1757630"/>
              <a:gd name="connsiteX19" fmla="*/ 1471603 w 1759043"/>
              <a:gd name="connsiteY19" fmla="*/ 291225 h 1757630"/>
              <a:gd name="connsiteX20" fmla="*/ 1413476 w 1759043"/>
              <a:gd name="connsiteY20" fmla="*/ 394719 h 1757630"/>
              <a:gd name="connsiteX21" fmla="*/ 1421510 w 1759043"/>
              <a:gd name="connsiteY21" fmla="*/ 461825 h 1757630"/>
              <a:gd name="connsiteX22" fmla="*/ 1482945 w 1759043"/>
              <a:gd name="connsiteY22" fmla="*/ 486399 h 1757630"/>
              <a:gd name="connsiteX23" fmla="*/ 1607232 w 1759043"/>
              <a:gd name="connsiteY23" fmla="*/ 453791 h 1757630"/>
              <a:gd name="connsiteX24" fmla="*/ 1660161 w 1759043"/>
              <a:gd name="connsiteY24" fmla="*/ 474112 h 1757630"/>
              <a:gd name="connsiteX25" fmla="*/ 1676228 w 1759043"/>
              <a:gd name="connsiteY25" fmla="*/ 505775 h 1757630"/>
              <a:gd name="connsiteX26" fmla="*/ 1662996 w 1759043"/>
              <a:gd name="connsiteY26" fmla="*/ 552559 h 1757630"/>
              <a:gd name="connsiteX27" fmla="*/ 1556667 w 1759043"/>
              <a:gd name="connsiteY27" fmla="*/ 637151 h 1757630"/>
              <a:gd name="connsiteX28" fmla="*/ 1537763 w 1759043"/>
              <a:gd name="connsiteY28" fmla="*/ 688662 h 1757630"/>
              <a:gd name="connsiteX29" fmla="*/ 1543434 w 1759043"/>
              <a:gd name="connsiteY29" fmla="*/ 709455 h 1757630"/>
              <a:gd name="connsiteX30" fmla="*/ 1586911 w 1759043"/>
              <a:gd name="connsiteY30" fmla="*/ 746789 h 1757630"/>
              <a:gd name="connsiteX31" fmla="*/ 1715452 w 1759043"/>
              <a:gd name="connsiteY31" fmla="*/ 764274 h 1757630"/>
              <a:gd name="connsiteX32" fmla="*/ 1757039 w 1759043"/>
              <a:gd name="connsiteY32" fmla="*/ 805388 h 1757630"/>
              <a:gd name="connsiteX33" fmla="*/ 1758457 w 1759043"/>
              <a:gd name="connsiteY33" fmla="*/ 842249 h 1757630"/>
              <a:gd name="connsiteX34" fmla="*/ 1728212 w 1759043"/>
              <a:gd name="connsiteY34" fmla="*/ 877692 h 1757630"/>
              <a:gd name="connsiteX35" fmla="*/ 1607232 w 1759043"/>
              <a:gd name="connsiteY35" fmla="*/ 912190 h 1757630"/>
              <a:gd name="connsiteX36" fmla="*/ 1558085 w 1759043"/>
              <a:gd name="connsiteY36" fmla="*/ 993946 h 1757630"/>
              <a:gd name="connsiteX37" fmla="*/ 1583130 w 1759043"/>
              <a:gd name="connsiteY37" fmla="*/ 1027027 h 1757630"/>
              <a:gd name="connsiteX38" fmla="*/ 1694186 w 1759043"/>
              <a:gd name="connsiteY38" fmla="*/ 1092241 h 1757630"/>
              <a:gd name="connsiteX39" fmla="*/ 1718288 w 1759043"/>
              <a:gd name="connsiteY39" fmla="*/ 1148479 h 1757630"/>
              <a:gd name="connsiteX40" fmla="*/ 1717342 w 1759043"/>
              <a:gd name="connsiteY40" fmla="*/ 1154149 h 1757630"/>
              <a:gd name="connsiteX41" fmla="*/ 1650709 w 1759043"/>
              <a:gd name="connsiteY41" fmla="*/ 1201879 h 1757630"/>
              <a:gd name="connsiteX42" fmla="*/ 1534456 w 1759043"/>
              <a:gd name="connsiteY42" fmla="*/ 1187230 h 1757630"/>
              <a:gd name="connsiteX43" fmla="*/ 1475857 w 1759043"/>
              <a:gd name="connsiteY43" fmla="*/ 1217474 h 1757630"/>
              <a:gd name="connsiteX44" fmla="*/ 1474910 w 1759043"/>
              <a:gd name="connsiteY44" fmla="*/ 1287416 h 1757630"/>
              <a:gd name="connsiteX45" fmla="*/ 1550050 w 1759043"/>
              <a:gd name="connsiteY45" fmla="*/ 1386657 h 1757630"/>
              <a:gd name="connsiteX46" fmla="*/ 1550050 w 1759043"/>
              <a:gd name="connsiteY46" fmla="*/ 1451400 h 1757630"/>
              <a:gd name="connsiteX47" fmla="*/ 1547215 w 1759043"/>
              <a:gd name="connsiteY47" fmla="*/ 1454708 h 1757630"/>
              <a:gd name="connsiteX48" fmla="*/ 1465932 w 1759043"/>
              <a:gd name="connsiteY48" fmla="*/ 1470775 h 1757630"/>
              <a:gd name="connsiteX49" fmla="*/ 1365273 w 1759043"/>
              <a:gd name="connsiteY49" fmla="*/ 1414066 h 1757630"/>
              <a:gd name="connsiteX50" fmla="*/ 1296277 w 1759043"/>
              <a:gd name="connsiteY50" fmla="*/ 1423991 h 1757630"/>
              <a:gd name="connsiteX51" fmla="*/ 1274066 w 1759043"/>
              <a:gd name="connsiteY51" fmla="*/ 1486370 h 1757630"/>
              <a:gd name="connsiteX52" fmla="*/ 1306673 w 1759043"/>
              <a:gd name="connsiteY52" fmla="*/ 1612076 h 1757630"/>
              <a:gd name="connsiteX53" fmla="*/ 1288243 w 1759043"/>
              <a:gd name="connsiteY53" fmla="*/ 1659333 h 1757630"/>
              <a:gd name="connsiteX54" fmla="*/ 1255163 w 1759043"/>
              <a:gd name="connsiteY54" fmla="*/ 1676346 h 1757630"/>
              <a:gd name="connsiteX55" fmla="*/ 1205542 w 1759043"/>
              <a:gd name="connsiteY55" fmla="*/ 1662641 h 1757630"/>
              <a:gd name="connsiteX56" fmla="*/ 1127567 w 1759043"/>
              <a:gd name="connsiteY56" fmla="*/ 1563873 h 1757630"/>
              <a:gd name="connsiteX57" fmla="*/ 1026909 w 1759043"/>
              <a:gd name="connsiteY57" fmla="*/ 1555366 h 1757630"/>
              <a:gd name="connsiteX58" fmla="*/ 1013676 w 1759043"/>
              <a:gd name="connsiteY58" fmla="*/ 1581831 h 1757630"/>
              <a:gd name="connsiteX59" fmla="*/ 995719 w 1759043"/>
              <a:gd name="connsiteY59" fmla="*/ 1711790 h 1757630"/>
              <a:gd name="connsiteX60" fmla="*/ 961693 w 1759043"/>
              <a:gd name="connsiteY60" fmla="*/ 1757630 h 1757630"/>
              <a:gd name="connsiteX61" fmla="*/ 904511 w 1759043"/>
              <a:gd name="connsiteY61" fmla="*/ 1757630 h 1757630"/>
              <a:gd name="connsiteX62" fmla="*/ 879465 w 1759043"/>
              <a:gd name="connsiteY62" fmla="*/ 1722658 h 1757630"/>
              <a:gd name="connsiteX63" fmla="*/ 844021 w 1759043"/>
              <a:gd name="connsiteY63" fmla="*/ 1597426 h 1757630"/>
              <a:gd name="connsiteX64" fmla="*/ 801963 w 1759043"/>
              <a:gd name="connsiteY64" fmla="*/ 1560565 h 1757630"/>
              <a:gd name="connsiteX65" fmla="*/ 776443 w 1759043"/>
              <a:gd name="connsiteY65" fmla="*/ 1557729 h 1757630"/>
              <a:gd name="connsiteX66" fmla="*/ 732966 w 1759043"/>
              <a:gd name="connsiteY66" fmla="*/ 1581831 h 1757630"/>
              <a:gd name="connsiteX67" fmla="*/ 722097 w 1759043"/>
              <a:gd name="connsiteY67" fmla="*/ 1600261 h 1757630"/>
              <a:gd name="connsiteX68" fmla="*/ 662553 w 1759043"/>
              <a:gd name="connsiteY68" fmla="*/ 1700920 h 1757630"/>
              <a:gd name="connsiteX69" fmla="*/ 617658 w 1759043"/>
              <a:gd name="connsiteY69" fmla="*/ 1719350 h 1757630"/>
              <a:gd name="connsiteX70" fmla="*/ 581269 w 1759043"/>
              <a:gd name="connsiteY70" fmla="*/ 1707064 h 1757630"/>
              <a:gd name="connsiteX71" fmla="*/ 556696 w 1759043"/>
              <a:gd name="connsiteY71" fmla="*/ 1661224 h 1757630"/>
              <a:gd name="connsiteX72" fmla="*/ 572290 w 1759043"/>
              <a:gd name="connsiteY72" fmla="*/ 1532210 h 1757630"/>
              <a:gd name="connsiteX73" fmla="*/ 536847 w 1759043"/>
              <a:gd name="connsiteY73" fmla="*/ 1472193 h 1757630"/>
              <a:gd name="connsiteX74" fmla="*/ 471159 w 1759043"/>
              <a:gd name="connsiteY74" fmla="*/ 1475501 h 1757630"/>
              <a:gd name="connsiteX75" fmla="*/ 379007 w 1759043"/>
              <a:gd name="connsiteY75" fmla="*/ 1545443 h 1757630"/>
              <a:gd name="connsiteX76" fmla="*/ 297251 w 1759043"/>
              <a:gd name="connsiteY76" fmla="*/ 1540717 h 1757630"/>
              <a:gd name="connsiteX77" fmla="*/ 290162 w 1759043"/>
              <a:gd name="connsiteY77" fmla="*/ 1533628 h 1757630"/>
              <a:gd name="connsiteX78" fmla="*/ 283074 w 1759043"/>
              <a:gd name="connsiteY78" fmla="*/ 1476919 h 1757630"/>
              <a:gd name="connsiteX79" fmla="*/ 344509 w 1759043"/>
              <a:gd name="connsiteY79" fmla="*/ 1367281 h 1757630"/>
              <a:gd name="connsiteX80" fmla="*/ 354905 w 1759043"/>
              <a:gd name="connsiteY80" fmla="*/ 1333728 h 1757630"/>
              <a:gd name="connsiteX81" fmla="*/ 272204 w 1759043"/>
              <a:gd name="connsiteY81" fmla="*/ 1274657 h 1757630"/>
              <a:gd name="connsiteX82" fmla="*/ 145081 w 1759043"/>
              <a:gd name="connsiteY82" fmla="*/ 1307737 h 1757630"/>
              <a:gd name="connsiteX83" fmla="*/ 104440 w 1759043"/>
              <a:gd name="connsiteY83" fmla="*/ 1294032 h 1757630"/>
              <a:gd name="connsiteX84" fmla="*/ 84119 w 1759043"/>
              <a:gd name="connsiteY84" fmla="*/ 1258116 h 1757630"/>
              <a:gd name="connsiteX85" fmla="*/ 97824 w 1759043"/>
              <a:gd name="connsiteY85" fmla="*/ 1205188 h 1757630"/>
              <a:gd name="connsiteX86" fmla="*/ 191866 w 1759043"/>
              <a:gd name="connsiteY86" fmla="*/ 1130521 h 1757630"/>
              <a:gd name="connsiteX87" fmla="*/ 216913 w 1759043"/>
              <a:gd name="connsiteY87" fmla="*/ 1054436 h 1757630"/>
              <a:gd name="connsiteX88" fmla="*/ 166347 w 1759043"/>
              <a:gd name="connsiteY88" fmla="*/ 1011904 h 1757630"/>
              <a:gd name="connsiteX89" fmla="*/ 47731 w 1759043"/>
              <a:gd name="connsiteY89" fmla="*/ 995836 h 1757630"/>
              <a:gd name="connsiteX90" fmla="*/ 945 w 1759043"/>
              <a:gd name="connsiteY90" fmla="*/ 962756 h 1757630"/>
              <a:gd name="connsiteX91" fmla="*/ 0 w 1759043"/>
              <a:gd name="connsiteY91" fmla="*/ 904157 h 1757630"/>
              <a:gd name="connsiteX92" fmla="*/ 34499 w 1759043"/>
              <a:gd name="connsiteY92" fmla="*/ 879109 h 1757630"/>
              <a:gd name="connsiteX93" fmla="*/ 155478 w 1759043"/>
              <a:gd name="connsiteY93" fmla="*/ 845084 h 1757630"/>
              <a:gd name="connsiteX94" fmla="*/ 197065 w 1759043"/>
              <a:gd name="connsiteY94" fmla="*/ 798772 h 1757630"/>
              <a:gd name="connsiteX95" fmla="*/ 199428 w 1759043"/>
              <a:gd name="connsiteY95" fmla="*/ 778923 h 1757630"/>
              <a:gd name="connsiteX96" fmla="*/ 173436 w 1759043"/>
              <a:gd name="connsiteY96" fmla="*/ 730721 h 1757630"/>
              <a:gd name="connsiteX97" fmla="*/ 63798 w 1759043"/>
              <a:gd name="connsiteY97" fmla="*/ 666451 h 1757630"/>
              <a:gd name="connsiteX98" fmla="*/ 40169 w 1759043"/>
              <a:gd name="connsiteY98" fmla="*/ 608797 h 1757630"/>
              <a:gd name="connsiteX99" fmla="*/ 42532 w 1759043"/>
              <a:gd name="connsiteY99" fmla="*/ 600763 h 1757630"/>
              <a:gd name="connsiteX100" fmla="*/ 104912 w 1759043"/>
              <a:gd name="connsiteY100" fmla="*/ 557758 h 1757630"/>
              <a:gd name="connsiteX101" fmla="*/ 221166 w 1759043"/>
              <a:gd name="connsiteY101" fmla="*/ 570990 h 1757630"/>
              <a:gd name="connsiteX102" fmla="*/ 280711 w 1759043"/>
              <a:gd name="connsiteY102" fmla="*/ 543581 h 1757630"/>
              <a:gd name="connsiteX103" fmla="*/ 275985 w 1759043"/>
              <a:gd name="connsiteY103" fmla="*/ 462771 h 1757630"/>
              <a:gd name="connsiteX104" fmla="*/ 203680 w 1759043"/>
              <a:gd name="connsiteY104" fmla="*/ 366837 h 1757630"/>
              <a:gd name="connsiteX105" fmla="*/ 203680 w 1759043"/>
              <a:gd name="connsiteY105" fmla="*/ 313436 h 1757630"/>
              <a:gd name="connsiteX106" fmla="*/ 227309 w 1759043"/>
              <a:gd name="connsiteY106" fmla="*/ 286972 h 1757630"/>
              <a:gd name="connsiteX107" fmla="*/ 277875 w 1759043"/>
              <a:gd name="connsiteY107" fmla="*/ 281301 h 1757630"/>
              <a:gd name="connsiteX108" fmla="*/ 385150 w 1759043"/>
              <a:gd name="connsiteY108" fmla="*/ 341790 h 1757630"/>
              <a:gd name="connsiteX109" fmla="*/ 481083 w 1759043"/>
              <a:gd name="connsiteY109" fmla="*/ 314854 h 1757630"/>
              <a:gd name="connsiteX110" fmla="*/ 483446 w 1759043"/>
              <a:gd name="connsiteY110" fmla="*/ 273267 h 1757630"/>
              <a:gd name="connsiteX111" fmla="*/ 452256 w 1759043"/>
              <a:gd name="connsiteY111" fmla="*/ 152760 h 1757630"/>
              <a:gd name="connsiteX112" fmla="*/ 474939 w 1759043"/>
              <a:gd name="connsiteY112" fmla="*/ 96996 h 1757630"/>
              <a:gd name="connsiteX113" fmla="*/ 492425 w 1759043"/>
              <a:gd name="connsiteY113" fmla="*/ 87545 h 1757630"/>
              <a:gd name="connsiteX114" fmla="*/ 557640 w 1759043"/>
              <a:gd name="connsiteY114" fmla="*/ 103612 h 1757630"/>
              <a:gd name="connsiteX115" fmla="*/ 632780 w 1759043"/>
              <a:gd name="connsiteY115" fmla="*/ 199072 h 1757630"/>
              <a:gd name="connsiteX116" fmla="*/ 735329 w 1759043"/>
              <a:gd name="connsiteY116" fmla="*/ 198600 h 1757630"/>
              <a:gd name="connsiteX117" fmla="*/ 747617 w 1759043"/>
              <a:gd name="connsiteY117" fmla="*/ 155123 h 1757630"/>
              <a:gd name="connsiteX118" fmla="*/ 762739 w 1759043"/>
              <a:gd name="connsiteY118" fmla="*/ 44540 h 1757630"/>
              <a:gd name="connsiteX119" fmla="*/ 803852 w 1759043"/>
              <a:gd name="connsiteY119" fmla="*/ 2009 h 1757630"/>
              <a:gd name="connsiteX120" fmla="*/ 840714 w 1759043"/>
              <a:gd name="connsiteY120" fmla="*/ 591 h 17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59043" h="1757630">
                <a:moveTo>
                  <a:pt x="878992" y="397674"/>
                </a:moveTo>
                <a:cubicBezTo>
                  <a:pt x="614472" y="397674"/>
                  <a:pt x="400037" y="612109"/>
                  <a:pt x="400037" y="876629"/>
                </a:cubicBezTo>
                <a:cubicBezTo>
                  <a:pt x="400037" y="1141149"/>
                  <a:pt x="614472" y="1355584"/>
                  <a:pt x="878992" y="1355584"/>
                </a:cubicBezTo>
                <a:cubicBezTo>
                  <a:pt x="1143512" y="1355584"/>
                  <a:pt x="1357947" y="1141149"/>
                  <a:pt x="1357947" y="876629"/>
                </a:cubicBezTo>
                <a:cubicBezTo>
                  <a:pt x="1357947" y="612109"/>
                  <a:pt x="1143512" y="397674"/>
                  <a:pt x="878992" y="397674"/>
                </a:cubicBezTo>
                <a:close/>
                <a:moveTo>
                  <a:pt x="840714" y="591"/>
                </a:moveTo>
                <a:cubicBezTo>
                  <a:pt x="858671" y="1536"/>
                  <a:pt x="870959" y="10987"/>
                  <a:pt x="875684" y="28945"/>
                </a:cubicBezTo>
                <a:cubicBezTo>
                  <a:pt x="887026" y="69114"/>
                  <a:pt x="898840" y="109755"/>
                  <a:pt x="910182" y="149924"/>
                </a:cubicBezTo>
                <a:cubicBezTo>
                  <a:pt x="921997" y="191039"/>
                  <a:pt x="956022" y="210415"/>
                  <a:pt x="998082" y="199545"/>
                </a:cubicBezTo>
                <a:cubicBezTo>
                  <a:pt x="1011786" y="196237"/>
                  <a:pt x="1019820" y="186313"/>
                  <a:pt x="1026436" y="174971"/>
                </a:cubicBezTo>
                <a:cubicBezTo>
                  <a:pt x="1048175" y="137638"/>
                  <a:pt x="1070386" y="100304"/>
                  <a:pt x="1092597" y="62971"/>
                </a:cubicBezTo>
                <a:cubicBezTo>
                  <a:pt x="1106774" y="38869"/>
                  <a:pt x="1119061" y="33671"/>
                  <a:pt x="1145998" y="40760"/>
                </a:cubicBezTo>
                <a:cubicBezTo>
                  <a:pt x="1199872" y="54464"/>
                  <a:pt x="1206960" y="66279"/>
                  <a:pt x="1198927" y="126296"/>
                </a:cubicBezTo>
                <a:cubicBezTo>
                  <a:pt x="1194201" y="162212"/>
                  <a:pt x="1189947" y="198127"/>
                  <a:pt x="1185694" y="234044"/>
                </a:cubicBezTo>
                <a:cubicBezTo>
                  <a:pt x="1185221" y="237824"/>
                  <a:pt x="1185221" y="241604"/>
                  <a:pt x="1185694" y="245385"/>
                </a:cubicBezTo>
                <a:cubicBezTo>
                  <a:pt x="1191838" y="283664"/>
                  <a:pt x="1249964" y="310128"/>
                  <a:pt x="1281627" y="287917"/>
                </a:cubicBezTo>
                <a:cubicBezTo>
                  <a:pt x="1317543" y="262398"/>
                  <a:pt x="1352041" y="235461"/>
                  <a:pt x="1387012" y="208997"/>
                </a:cubicBezTo>
                <a:cubicBezTo>
                  <a:pt x="1412530" y="189621"/>
                  <a:pt x="1425290" y="190094"/>
                  <a:pt x="1450809" y="209942"/>
                </a:cubicBezTo>
                <a:cubicBezTo>
                  <a:pt x="1454118" y="212778"/>
                  <a:pt x="1457425" y="215140"/>
                  <a:pt x="1460733" y="218448"/>
                </a:cubicBezTo>
                <a:cubicBezTo>
                  <a:pt x="1490506" y="246803"/>
                  <a:pt x="1491924" y="255310"/>
                  <a:pt x="1471603" y="291225"/>
                </a:cubicBezTo>
                <a:cubicBezTo>
                  <a:pt x="1452228" y="325723"/>
                  <a:pt x="1433796" y="360693"/>
                  <a:pt x="1413476" y="394719"/>
                </a:cubicBezTo>
                <a:cubicBezTo>
                  <a:pt x="1398826" y="419766"/>
                  <a:pt x="1405442" y="440559"/>
                  <a:pt x="1421510" y="461825"/>
                </a:cubicBezTo>
                <a:cubicBezTo>
                  <a:pt x="1437578" y="483091"/>
                  <a:pt x="1456007" y="493488"/>
                  <a:pt x="1482945" y="486399"/>
                </a:cubicBezTo>
                <a:cubicBezTo>
                  <a:pt x="1524531" y="475530"/>
                  <a:pt x="1566118" y="465133"/>
                  <a:pt x="1607232" y="453791"/>
                </a:cubicBezTo>
                <a:cubicBezTo>
                  <a:pt x="1633696" y="446702"/>
                  <a:pt x="1645511" y="450956"/>
                  <a:pt x="1660161" y="474112"/>
                </a:cubicBezTo>
                <a:cubicBezTo>
                  <a:pt x="1666777" y="484037"/>
                  <a:pt x="1672447" y="494433"/>
                  <a:pt x="1676228" y="505775"/>
                </a:cubicBezTo>
                <a:cubicBezTo>
                  <a:pt x="1683317" y="526096"/>
                  <a:pt x="1680008" y="538855"/>
                  <a:pt x="1662996" y="552559"/>
                </a:cubicBezTo>
                <a:cubicBezTo>
                  <a:pt x="1627553" y="580914"/>
                  <a:pt x="1592582" y="609269"/>
                  <a:pt x="1556667" y="637151"/>
                </a:cubicBezTo>
                <a:cubicBezTo>
                  <a:pt x="1538708" y="650855"/>
                  <a:pt x="1533982" y="667869"/>
                  <a:pt x="1537763" y="688662"/>
                </a:cubicBezTo>
                <a:cubicBezTo>
                  <a:pt x="1539182" y="695750"/>
                  <a:pt x="1541545" y="702366"/>
                  <a:pt x="1543434" y="709455"/>
                </a:cubicBezTo>
                <a:cubicBezTo>
                  <a:pt x="1549578" y="731666"/>
                  <a:pt x="1564227" y="743953"/>
                  <a:pt x="1586911" y="746789"/>
                </a:cubicBezTo>
                <a:cubicBezTo>
                  <a:pt x="1629916" y="752460"/>
                  <a:pt x="1672920" y="758603"/>
                  <a:pt x="1715452" y="764274"/>
                </a:cubicBezTo>
                <a:cubicBezTo>
                  <a:pt x="1740971" y="767582"/>
                  <a:pt x="1754203" y="779869"/>
                  <a:pt x="1757039" y="805388"/>
                </a:cubicBezTo>
                <a:cubicBezTo>
                  <a:pt x="1758457" y="817675"/>
                  <a:pt x="1759874" y="829962"/>
                  <a:pt x="1758457" y="842249"/>
                </a:cubicBezTo>
                <a:cubicBezTo>
                  <a:pt x="1756093" y="861624"/>
                  <a:pt x="1746169" y="872494"/>
                  <a:pt x="1728212" y="877692"/>
                </a:cubicBezTo>
                <a:cubicBezTo>
                  <a:pt x="1688042" y="889034"/>
                  <a:pt x="1647401" y="900375"/>
                  <a:pt x="1607232" y="912190"/>
                </a:cubicBezTo>
                <a:cubicBezTo>
                  <a:pt x="1568008" y="923532"/>
                  <a:pt x="1550050" y="953304"/>
                  <a:pt x="1558085" y="993946"/>
                </a:cubicBezTo>
                <a:cubicBezTo>
                  <a:pt x="1560919" y="1009541"/>
                  <a:pt x="1569899" y="1019465"/>
                  <a:pt x="1583130" y="1027027"/>
                </a:cubicBezTo>
                <a:cubicBezTo>
                  <a:pt x="1619992" y="1048765"/>
                  <a:pt x="1656852" y="1070503"/>
                  <a:pt x="1694186" y="1092241"/>
                </a:cubicBezTo>
                <a:cubicBezTo>
                  <a:pt x="1721596" y="1108310"/>
                  <a:pt x="1725849" y="1117761"/>
                  <a:pt x="1718288" y="1148479"/>
                </a:cubicBezTo>
                <a:cubicBezTo>
                  <a:pt x="1717815" y="1150369"/>
                  <a:pt x="1717815" y="1152259"/>
                  <a:pt x="1717342" y="1154149"/>
                </a:cubicBezTo>
                <a:cubicBezTo>
                  <a:pt x="1706000" y="1191483"/>
                  <a:pt x="1693241" y="1209914"/>
                  <a:pt x="1650709" y="1201879"/>
                </a:cubicBezTo>
                <a:cubicBezTo>
                  <a:pt x="1612431" y="1194318"/>
                  <a:pt x="1573207" y="1192901"/>
                  <a:pt x="1534456" y="1187230"/>
                </a:cubicBezTo>
                <a:cubicBezTo>
                  <a:pt x="1507046" y="1183449"/>
                  <a:pt x="1489088" y="1194318"/>
                  <a:pt x="1475857" y="1217474"/>
                </a:cubicBezTo>
                <a:cubicBezTo>
                  <a:pt x="1462151" y="1241103"/>
                  <a:pt x="1456007" y="1263314"/>
                  <a:pt x="1474910" y="1287416"/>
                </a:cubicBezTo>
                <a:cubicBezTo>
                  <a:pt x="1500430" y="1320024"/>
                  <a:pt x="1525004" y="1353577"/>
                  <a:pt x="1550050" y="1386657"/>
                </a:cubicBezTo>
                <a:cubicBezTo>
                  <a:pt x="1570844" y="1413594"/>
                  <a:pt x="1570844" y="1424463"/>
                  <a:pt x="1550050" y="1451400"/>
                </a:cubicBezTo>
                <a:cubicBezTo>
                  <a:pt x="1549105" y="1452345"/>
                  <a:pt x="1548160" y="1453763"/>
                  <a:pt x="1547215" y="1454708"/>
                </a:cubicBezTo>
                <a:cubicBezTo>
                  <a:pt x="1519805" y="1484008"/>
                  <a:pt x="1508936" y="1496767"/>
                  <a:pt x="1465932" y="1470775"/>
                </a:cubicBezTo>
                <a:cubicBezTo>
                  <a:pt x="1432852" y="1450927"/>
                  <a:pt x="1397881" y="1433914"/>
                  <a:pt x="1365273" y="1414066"/>
                </a:cubicBezTo>
                <a:cubicBezTo>
                  <a:pt x="1338336" y="1397999"/>
                  <a:pt x="1317543" y="1407450"/>
                  <a:pt x="1296277" y="1423991"/>
                </a:cubicBezTo>
                <a:cubicBezTo>
                  <a:pt x="1275011" y="1440058"/>
                  <a:pt x="1266504" y="1459434"/>
                  <a:pt x="1274066" y="1486370"/>
                </a:cubicBezTo>
                <a:cubicBezTo>
                  <a:pt x="1285880" y="1527958"/>
                  <a:pt x="1296277" y="1570016"/>
                  <a:pt x="1306673" y="1612076"/>
                </a:cubicBezTo>
                <a:cubicBezTo>
                  <a:pt x="1312345" y="1634759"/>
                  <a:pt x="1307619" y="1647047"/>
                  <a:pt x="1288243" y="1659333"/>
                </a:cubicBezTo>
                <a:cubicBezTo>
                  <a:pt x="1277847" y="1665949"/>
                  <a:pt x="1266977" y="1672093"/>
                  <a:pt x="1255163" y="1676346"/>
                </a:cubicBezTo>
                <a:cubicBezTo>
                  <a:pt x="1234370" y="1683907"/>
                  <a:pt x="1219247" y="1680126"/>
                  <a:pt x="1205542" y="1662641"/>
                </a:cubicBezTo>
                <a:cubicBezTo>
                  <a:pt x="1179550" y="1630034"/>
                  <a:pt x="1153559" y="1596953"/>
                  <a:pt x="1127567" y="1563873"/>
                </a:cubicBezTo>
                <a:cubicBezTo>
                  <a:pt x="1102520" y="1532683"/>
                  <a:pt x="1057154" y="1528430"/>
                  <a:pt x="1026909" y="1555366"/>
                </a:cubicBezTo>
                <a:cubicBezTo>
                  <a:pt x="1018874" y="1562455"/>
                  <a:pt x="1015095" y="1571434"/>
                  <a:pt x="1013676" y="1581831"/>
                </a:cubicBezTo>
                <a:cubicBezTo>
                  <a:pt x="1007533" y="1625308"/>
                  <a:pt x="1000444" y="1668312"/>
                  <a:pt x="995719" y="1711790"/>
                </a:cubicBezTo>
                <a:cubicBezTo>
                  <a:pt x="992883" y="1734473"/>
                  <a:pt x="983904" y="1750541"/>
                  <a:pt x="961693" y="1757630"/>
                </a:cubicBezTo>
                <a:cubicBezTo>
                  <a:pt x="942790" y="1757630"/>
                  <a:pt x="923414" y="1757630"/>
                  <a:pt x="904511" y="1757630"/>
                </a:cubicBezTo>
                <a:cubicBezTo>
                  <a:pt x="891279" y="1749595"/>
                  <a:pt x="883718" y="1737781"/>
                  <a:pt x="879465" y="1722658"/>
                </a:cubicBezTo>
                <a:cubicBezTo>
                  <a:pt x="868123" y="1681072"/>
                  <a:pt x="855363" y="1639485"/>
                  <a:pt x="844021" y="1597426"/>
                </a:cubicBezTo>
                <a:cubicBezTo>
                  <a:pt x="837878" y="1575215"/>
                  <a:pt x="824174" y="1563401"/>
                  <a:pt x="801963" y="1560565"/>
                </a:cubicBezTo>
                <a:cubicBezTo>
                  <a:pt x="793456" y="1559620"/>
                  <a:pt x="784949" y="1558202"/>
                  <a:pt x="776443" y="1557729"/>
                </a:cubicBezTo>
                <a:cubicBezTo>
                  <a:pt x="756595" y="1556312"/>
                  <a:pt x="742891" y="1565291"/>
                  <a:pt x="732966" y="1581831"/>
                </a:cubicBezTo>
                <a:cubicBezTo>
                  <a:pt x="729185" y="1587975"/>
                  <a:pt x="725877" y="1594117"/>
                  <a:pt x="722097" y="1600261"/>
                </a:cubicBezTo>
                <a:cubicBezTo>
                  <a:pt x="702248" y="1633814"/>
                  <a:pt x="682873" y="1667840"/>
                  <a:pt x="662553" y="1700920"/>
                </a:cubicBezTo>
                <a:cubicBezTo>
                  <a:pt x="651683" y="1719350"/>
                  <a:pt x="638450" y="1724076"/>
                  <a:pt x="617658" y="1719350"/>
                </a:cubicBezTo>
                <a:cubicBezTo>
                  <a:pt x="604898" y="1716515"/>
                  <a:pt x="593084" y="1712262"/>
                  <a:pt x="581269" y="1707064"/>
                </a:cubicBezTo>
                <a:cubicBezTo>
                  <a:pt x="560476" y="1697139"/>
                  <a:pt x="553860" y="1684380"/>
                  <a:pt x="556696" y="1661224"/>
                </a:cubicBezTo>
                <a:cubicBezTo>
                  <a:pt x="561893" y="1618219"/>
                  <a:pt x="566147" y="1575215"/>
                  <a:pt x="572290" y="1532210"/>
                </a:cubicBezTo>
                <a:cubicBezTo>
                  <a:pt x="576543" y="1501966"/>
                  <a:pt x="560476" y="1485426"/>
                  <a:pt x="536847" y="1472193"/>
                </a:cubicBezTo>
                <a:cubicBezTo>
                  <a:pt x="513691" y="1459434"/>
                  <a:pt x="492898" y="1457543"/>
                  <a:pt x="471159" y="1475501"/>
                </a:cubicBezTo>
                <a:cubicBezTo>
                  <a:pt x="440914" y="1499603"/>
                  <a:pt x="409251" y="1521814"/>
                  <a:pt x="379007" y="1545443"/>
                </a:cubicBezTo>
                <a:cubicBezTo>
                  <a:pt x="348290" y="1569544"/>
                  <a:pt x="335057" y="1574742"/>
                  <a:pt x="297251" y="1540717"/>
                </a:cubicBezTo>
                <a:cubicBezTo>
                  <a:pt x="294888" y="1538354"/>
                  <a:pt x="292525" y="1535991"/>
                  <a:pt x="290162" y="1533628"/>
                </a:cubicBezTo>
                <a:cubicBezTo>
                  <a:pt x="271732" y="1514725"/>
                  <a:pt x="269841" y="1500075"/>
                  <a:pt x="283074" y="1476919"/>
                </a:cubicBezTo>
                <a:cubicBezTo>
                  <a:pt x="303395" y="1440531"/>
                  <a:pt x="324187" y="1403669"/>
                  <a:pt x="344509" y="1367281"/>
                </a:cubicBezTo>
                <a:cubicBezTo>
                  <a:pt x="350179" y="1356885"/>
                  <a:pt x="356323" y="1346488"/>
                  <a:pt x="354905" y="1333728"/>
                </a:cubicBezTo>
                <a:cubicBezTo>
                  <a:pt x="351597" y="1295450"/>
                  <a:pt x="309065" y="1265205"/>
                  <a:pt x="272204" y="1274657"/>
                </a:cubicBezTo>
                <a:cubicBezTo>
                  <a:pt x="229672" y="1285525"/>
                  <a:pt x="187140" y="1296395"/>
                  <a:pt x="145081" y="1307737"/>
                </a:cubicBezTo>
                <a:cubicBezTo>
                  <a:pt x="128069" y="1312462"/>
                  <a:pt x="115309" y="1307264"/>
                  <a:pt x="104440" y="1294032"/>
                </a:cubicBezTo>
                <a:cubicBezTo>
                  <a:pt x="95461" y="1283162"/>
                  <a:pt x="89790" y="1270876"/>
                  <a:pt x="84119" y="1258116"/>
                </a:cubicBezTo>
                <a:cubicBezTo>
                  <a:pt x="74668" y="1235905"/>
                  <a:pt x="78921" y="1219837"/>
                  <a:pt x="97824" y="1205188"/>
                </a:cubicBezTo>
                <a:cubicBezTo>
                  <a:pt x="129014" y="1180141"/>
                  <a:pt x="160676" y="1155567"/>
                  <a:pt x="191866" y="1130521"/>
                </a:cubicBezTo>
                <a:cubicBezTo>
                  <a:pt x="224946" y="1105002"/>
                  <a:pt x="227782" y="1094132"/>
                  <a:pt x="216913" y="1054436"/>
                </a:cubicBezTo>
                <a:cubicBezTo>
                  <a:pt x="209352" y="1028444"/>
                  <a:pt x="193757" y="1014739"/>
                  <a:pt x="166347" y="1011904"/>
                </a:cubicBezTo>
                <a:cubicBezTo>
                  <a:pt x="126651" y="1007650"/>
                  <a:pt x="87427" y="1000090"/>
                  <a:pt x="47731" y="995836"/>
                </a:cubicBezTo>
                <a:cubicBezTo>
                  <a:pt x="25047" y="993473"/>
                  <a:pt x="8980" y="984495"/>
                  <a:pt x="945" y="962756"/>
                </a:cubicBezTo>
                <a:cubicBezTo>
                  <a:pt x="0" y="942435"/>
                  <a:pt x="0" y="923532"/>
                  <a:pt x="0" y="904157"/>
                </a:cubicBezTo>
                <a:cubicBezTo>
                  <a:pt x="7562" y="889979"/>
                  <a:pt x="19376" y="882891"/>
                  <a:pt x="34499" y="879109"/>
                </a:cubicBezTo>
                <a:cubicBezTo>
                  <a:pt x="75140" y="868241"/>
                  <a:pt x="114837" y="855954"/>
                  <a:pt x="155478" y="845084"/>
                </a:cubicBezTo>
                <a:cubicBezTo>
                  <a:pt x="180051" y="838469"/>
                  <a:pt x="194702" y="824763"/>
                  <a:pt x="197065" y="798772"/>
                </a:cubicBezTo>
                <a:cubicBezTo>
                  <a:pt x="197538" y="792156"/>
                  <a:pt x="198482" y="785540"/>
                  <a:pt x="199428" y="778923"/>
                </a:cubicBezTo>
                <a:cubicBezTo>
                  <a:pt x="201791" y="756713"/>
                  <a:pt x="191866" y="741590"/>
                  <a:pt x="173436" y="730721"/>
                </a:cubicBezTo>
                <a:cubicBezTo>
                  <a:pt x="136575" y="709455"/>
                  <a:pt x="100187" y="687717"/>
                  <a:pt x="63798" y="666451"/>
                </a:cubicBezTo>
                <a:cubicBezTo>
                  <a:pt x="36861" y="650855"/>
                  <a:pt x="32136" y="639041"/>
                  <a:pt x="40169" y="608797"/>
                </a:cubicBezTo>
                <a:cubicBezTo>
                  <a:pt x="41114" y="605961"/>
                  <a:pt x="41587" y="603126"/>
                  <a:pt x="42532" y="600763"/>
                </a:cubicBezTo>
                <a:cubicBezTo>
                  <a:pt x="54346" y="561539"/>
                  <a:pt x="64743" y="553977"/>
                  <a:pt x="104912" y="557758"/>
                </a:cubicBezTo>
                <a:cubicBezTo>
                  <a:pt x="143663" y="561539"/>
                  <a:pt x="182414" y="565792"/>
                  <a:pt x="221166" y="570990"/>
                </a:cubicBezTo>
                <a:cubicBezTo>
                  <a:pt x="251883" y="574771"/>
                  <a:pt x="265115" y="569572"/>
                  <a:pt x="280711" y="543581"/>
                </a:cubicBezTo>
                <a:cubicBezTo>
                  <a:pt x="302921" y="507665"/>
                  <a:pt x="301977" y="496323"/>
                  <a:pt x="275985" y="462771"/>
                </a:cubicBezTo>
                <a:cubicBezTo>
                  <a:pt x="251411" y="431107"/>
                  <a:pt x="227309" y="398973"/>
                  <a:pt x="203680" y="366837"/>
                </a:cubicBezTo>
                <a:cubicBezTo>
                  <a:pt x="189503" y="347934"/>
                  <a:pt x="189503" y="332339"/>
                  <a:pt x="203680" y="313436"/>
                </a:cubicBezTo>
                <a:cubicBezTo>
                  <a:pt x="210769" y="303984"/>
                  <a:pt x="218331" y="294533"/>
                  <a:pt x="227309" y="286972"/>
                </a:cubicBezTo>
                <a:cubicBezTo>
                  <a:pt x="245267" y="271850"/>
                  <a:pt x="257555" y="269959"/>
                  <a:pt x="277875" y="281301"/>
                </a:cubicBezTo>
                <a:cubicBezTo>
                  <a:pt x="313791" y="301149"/>
                  <a:pt x="350653" y="319579"/>
                  <a:pt x="385150" y="341790"/>
                </a:cubicBezTo>
                <a:cubicBezTo>
                  <a:pt x="424847" y="367310"/>
                  <a:pt x="452256" y="350297"/>
                  <a:pt x="481083" y="314854"/>
                </a:cubicBezTo>
                <a:cubicBezTo>
                  <a:pt x="490535" y="303039"/>
                  <a:pt x="487227" y="287444"/>
                  <a:pt x="483446" y="273267"/>
                </a:cubicBezTo>
                <a:cubicBezTo>
                  <a:pt x="473049" y="233098"/>
                  <a:pt x="462653" y="192929"/>
                  <a:pt x="452256" y="152760"/>
                </a:cubicBezTo>
                <a:cubicBezTo>
                  <a:pt x="444695" y="123933"/>
                  <a:pt x="449420" y="112118"/>
                  <a:pt x="474939" y="96996"/>
                </a:cubicBezTo>
                <a:cubicBezTo>
                  <a:pt x="480610" y="93688"/>
                  <a:pt x="486281" y="90380"/>
                  <a:pt x="492425" y="87545"/>
                </a:cubicBezTo>
                <a:cubicBezTo>
                  <a:pt x="523142" y="73367"/>
                  <a:pt x="536847" y="76675"/>
                  <a:pt x="557640" y="103612"/>
                </a:cubicBezTo>
                <a:cubicBezTo>
                  <a:pt x="582687" y="135275"/>
                  <a:pt x="607733" y="167410"/>
                  <a:pt x="632780" y="199072"/>
                </a:cubicBezTo>
                <a:cubicBezTo>
                  <a:pt x="656409" y="228372"/>
                  <a:pt x="711700" y="228372"/>
                  <a:pt x="735329" y="198600"/>
                </a:cubicBezTo>
                <a:cubicBezTo>
                  <a:pt x="745254" y="185841"/>
                  <a:pt x="745254" y="169773"/>
                  <a:pt x="747617" y="155123"/>
                </a:cubicBezTo>
                <a:cubicBezTo>
                  <a:pt x="753287" y="118262"/>
                  <a:pt x="758013" y="81401"/>
                  <a:pt x="762739" y="44540"/>
                </a:cubicBezTo>
                <a:cubicBezTo>
                  <a:pt x="766520" y="15240"/>
                  <a:pt x="774553" y="7206"/>
                  <a:pt x="803852" y="2009"/>
                </a:cubicBezTo>
                <a:cubicBezTo>
                  <a:pt x="816140" y="-355"/>
                  <a:pt x="828427" y="-355"/>
                  <a:pt x="840714" y="591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9180115C-7F94-4F4B-B5AA-C8825D35105B}"/>
              </a:ext>
            </a:extLst>
          </p:cNvPr>
          <p:cNvSpPr/>
          <p:nvPr/>
        </p:nvSpPr>
        <p:spPr>
          <a:xfrm>
            <a:off x="7529538" y="2269827"/>
            <a:ext cx="483284" cy="5818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1C9CF23D-5C48-47B4-B599-74C8F95FB847}"/>
              </a:ext>
            </a:extLst>
          </p:cNvPr>
          <p:cNvSpPr/>
          <p:nvPr/>
        </p:nvSpPr>
        <p:spPr>
          <a:xfrm>
            <a:off x="7696851" y="4761731"/>
            <a:ext cx="248123" cy="524693"/>
          </a:xfrm>
          <a:custGeom>
            <a:avLst/>
            <a:gdLst>
              <a:gd name="connsiteX0" fmla="*/ 426622 w 462722"/>
              <a:gd name="connsiteY0" fmla="*/ 343291 h 978493"/>
              <a:gd name="connsiteX1" fmla="*/ 451944 w 462722"/>
              <a:gd name="connsiteY1" fmla="*/ 376036 h 978493"/>
              <a:gd name="connsiteX2" fmla="*/ 461151 w 462722"/>
              <a:gd name="connsiteY2" fmla="*/ 435887 h 978493"/>
              <a:gd name="connsiteX3" fmla="*/ 422939 w 462722"/>
              <a:gd name="connsiteY3" fmla="*/ 480084 h 978493"/>
              <a:gd name="connsiteX4" fmla="*/ 198268 w 462722"/>
              <a:gd name="connsiteY4" fmla="*/ 562494 h 978493"/>
              <a:gd name="connsiteX5" fmla="*/ 192283 w 462722"/>
              <a:gd name="connsiteY5" fmla="*/ 584133 h 978493"/>
              <a:gd name="connsiteX6" fmla="*/ 238322 w 462722"/>
              <a:gd name="connsiteY6" fmla="*/ 706136 h 978493"/>
              <a:gd name="connsiteX7" fmla="*/ 246149 w 462722"/>
              <a:gd name="connsiteY7" fmla="*/ 722710 h 978493"/>
              <a:gd name="connsiteX8" fmla="*/ 258579 w 462722"/>
              <a:gd name="connsiteY8" fmla="*/ 708438 h 978493"/>
              <a:gd name="connsiteX9" fmla="*/ 301396 w 462722"/>
              <a:gd name="connsiteY9" fmla="*/ 578148 h 978493"/>
              <a:gd name="connsiteX10" fmla="*/ 337767 w 462722"/>
              <a:gd name="connsiteY10" fmla="*/ 543158 h 978493"/>
              <a:gd name="connsiteX11" fmla="*/ 380583 w 462722"/>
              <a:gd name="connsiteY11" fmla="*/ 527505 h 978493"/>
              <a:gd name="connsiteX12" fmla="*/ 405444 w 462722"/>
              <a:gd name="connsiteY12" fmla="*/ 538554 h 978493"/>
              <a:gd name="connsiteX13" fmla="*/ 397618 w 462722"/>
              <a:gd name="connsiteY13" fmla="*/ 629711 h 978493"/>
              <a:gd name="connsiteX14" fmla="*/ 364930 w 462722"/>
              <a:gd name="connsiteY14" fmla="*/ 705215 h 978493"/>
              <a:gd name="connsiteX15" fmla="*/ 369994 w 462722"/>
              <a:gd name="connsiteY15" fmla="*/ 724552 h 978493"/>
              <a:gd name="connsiteX16" fmla="*/ 374598 w 462722"/>
              <a:gd name="connsiteY16" fmla="*/ 740205 h 978493"/>
              <a:gd name="connsiteX17" fmla="*/ 374598 w 462722"/>
              <a:gd name="connsiteY17" fmla="*/ 881085 h 978493"/>
              <a:gd name="connsiteX18" fmla="*/ 364009 w 462722"/>
              <a:gd name="connsiteY18" fmla="*/ 903644 h 978493"/>
              <a:gd name="connsiteX19" fmla="*/ 278376 w 462722"/>
              <a:gd name="connsiteY19" fmla="*/ 961193 h 978493"/>
              <a:gd name="connsiteX20" fmla="*/ 235560 w 462722"/>
              <a:gd name="connsiteY20" fmla="*/ 977306 h 978493"/>
              <a:gd name="connsiteX21" fmla="*/ 225431 w 462722"/>
              <a:gd name="connsiteY21" fmla="*/ 975925 h 978493"/>
              <a:gd name="connsiteX22" fmla="*/ 128288 w 462722"/>
              <a:gd name="connsiteY22" fmla="*/ 911470 h 978493"/>
              <a:gd name="connsiteX23" fmla="*/ 113555 w 462722"/>
              <a:gd name="connsiteY23" fmla="*/ 880164 h 978493"/>
              <a:gd name="connsiteX24" fmla="*/ 114476 w 462722"/>
              <a:gd name="connsiteY24" fmla="*/ 812026 h 978493"/>
              <a:gd name="connsiteX25" fmla="*/ 114476 w 462722"/>
              <a:gd name="connsiteY25" fmla="*/ 748492 h 978493"/>
              <a:gd name="connsiteX26" fmla="*/ 122763 w 462722"/>
              <a:gd name="connsiteY26" fmla="*/ 720869 h 978493"/>
              <a:gd name="connsiteX27" fmla="*/ 123684 w 462722"/>
              <a:gd name="connsiteY27" fmla="*/ 714423 h 978493"/>
              <a:gd name="connsiteX28" fmla="*/ 81788 w 462722"/>
              <a:gd name="connsiteY28" fmla="*/ 627870 h 978493"/>
              <a:gd name="connsiteX29" fmla="*/ 53705 w 462722"/>
              <a:gd name="connsiteY29" fmla="*/ 613598 h 978493"/>
              <a:gd name="connsiteX30" fmla="*/ 45418 w 462722"/>
              <a:gd name="connsiteY30" fmla="*/ 611296 h 978493"/>
              <a:gd name="connsiteX31" fmla="*/ 299 w 462722"/>
              <a:gd name="connsiteY31" fmla="*/ 526584 h 978493"/>
              <a:gd name="connsiteX32" fmla="*/ 41274 w 462722"/>
              <a:gd name="connsiteY32" fmla="*/ 469495 h 978493"/>
              <a:gd name="connsiteX33" fmla="*/ 384727 w 462722"/>
              <a:gd name="connsiteY33" fmla="*/ 343348 h 978493"/>
              <a:gd name="connsiteX34" fmla="*/ 426622 w 462722"/>
              <a:gd name="connsiteY34" fmla="*/ 343291 h 978493"/>
              <a:gd name="connsiteX35" fmla="*/ 422422 w 462722"/>
              <a:gd name="connsiteY35" fmla="*/ 162011 h 978493"/>
              <a:gd name="connsiteX36" fmla="*/ 446419 w 462722"/>
              <a:gd name="connsiteY36" fmla="*/ 184052 h 978493"/>
              <a:gd name="connsiteX37" fmla="*/ 462533 w 462722"/>
              <a:gd name="connsiteY37" fmla="*/ 242062 h 978493"/>
              <a:gd name="connsiteX38" fmla="*/ 424320 w 462722"/>
              <a:gd name="connsiteY38" fmla="*/ 300532 h 978493"/>
              <a:gd name="connsiteX39" fmla="*/ 74883 w 462722"/>
              <a:gd name="connsiteY39" fmla="*/ 429442 h 978493"/>
              <a:gd name="connsiteX40" fmla="*/ 18255 w 462722"/>
              <a:gd name="connsiteY40" fmla="*/ 411026 h 978493"/>
              <a:gd name="connsiteX41" fmla="*/ 760 w 462722"/>
              <a:gd name="connsiteY41" fmla="*/ 343809 h 978493"/>
              <a:gd name="connsiteX42" fmla="*/ 38512 w 462722"/>
              <a:gd name="connsiteY42" fmla="*/ 291785 h 978493"/>
              <a:gd name="connsiteX43" fmla="*/ 389791 w 462722"/>
              <a:gd name="connsiteY43" fmla="*/ 162414 h 978493"/>
              <a:gd name="connsiteX44" fmla="*/ 422422 w 462722"/>
              <a:gd name="connsiteY44" fmla="*/ 162011 h 978493"/>
              <a:gd name="connsiteX45" fmla="*/ 373505 w 462722"/>
              <a:gd name="connsiteY45" fmla="*/ 1681 h 978493"/>
              <a:gd name="connsiteX46" fmla="*/ 394395 w 462722"/>
              <a:gd name="connsiteY46" fmla="*/ 17852 h 978493"/>
              <a:gd name="connsiteX47" fmla="*/ 414192 w 462722"/>
              <a:gd name="connsiteY47" fmla="*/ 101183 h 978493"/>
              <a:gd name="connsiteX48" fmla="*/ 379202 w 462722"/>
              <a:gd name="connsiteY48" fmla="*/ 142157 h 978493"/>
              <a:gd name="connsiteX49" fmla="*/ 128288 w 462722"/>
              <a:gd name="connsiteY49" fmla="*/ 234236 h 978493"/>
              <a:gd name="connsiteX50" fmla="*/ 71660 w 462722"/>
              <a:gd name="connsiteY50" fmla="*/ 212597 h 978493"/>
              <a:gd name="connsiteX51" fmla="*/ 55546 w 462722"/>
              <a:gd name="connsiteY51" fmla="*/ 155048 h 978493"/>
              <a:gd name="connsiteX52" fmla="*/ 91917 w 462722"/>
              <a:gd name="connsiteY52" fmla="*/ 96579 h 978493"/>
              <a:gd name="connsiteX53" fmla="*/ 346054 w 462722"/>
              <a:gd name="connsiteY53" fmla="*/ 3119 h 978493"/>
              <a:gd name="connsiteX54" fmla="*/ 373505 w 462722"/>
              <a:gd name="connsiteY54" fmla="*/ 1681 h 9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2722" h="978493">
                <a:moveTo>
                  <a:pt x="426622" y="343291"/>
                </a:moveTo>
                <a:cubicBezTo>
                  <a:pt x="438247" y="348873"/>
                  <a:pt x="447110" y="359923"/>
                  <a:pt x="451944" y="376036"/>
                </a:cubicBezTo>
                <a:cubicBezTo>
                  <a:pt x="457929" y="395372"/>
                  <a:pt x="466216" y="414709"/>
                  <a:pt x="461151" y="435887"/>
                </a:cubicBezTo>
                <a:cubicBezTo>
                  <a:pt x="456548" y="457525"/>
                  <a:pt x="444117" y="472258"/>
                  <a:pt x="422939" y="480084"/>
                </a:cubicBezTo>
                <a:cubicBezTo>
                  <a:pt x="347895" y="507247"/>
                  <a:pt x="273312" y="535331"/>
                  <a:pt x="198268" y="562494"/>
                </a:cubicBezTo>
                <a:cubicBezTo>
                  <a:pt x="183996" y="567558"/>
                  <a:pt x="181694" y="573544"/>
                  <a:pt x="192283" y="584133"/>
                </a:cubicBezTo>
                <a:cubicBezTo>
                  <a:pt x="226352" y="617741"/>
                  <a:pt x="235100" y="661018"/>
                  <a:pt x="238322" y="706136"/>
                </a:cubicBezTo>
                <a:cubicBezTo>
                  <a:pt x="238783" y="712582"/>
                  <a:pt x="235560" y="721789"/>
                  <a:pt x="246149" y="722710"/>
                </a:cubicBezTo>
                <a:cubicBezTo>
                  <a:pt x="255817" y="723631"/>
                  <a:pt x="256738" y="714884"/>
                  <a:pt x="258579" y="708438"/>
                </a:cubicBezTo>
                <a:cubicBezTo>
                  <a:pt x="270089" y="664241"/>
                  <a:pt x="284361" y="620964"/>
                  <a:pt x="301396" y="578148"/>
                </a:cubicBezTo>
                <a:cubicBezTo>
                  <a:pt x="308302" y="560653"/>
                  <a:pt x="319351" y="548683"/>
                  <a:pt x="337767" y="543158"/>
                </a:cubicBezTo>
                <a:cubicBezTo>
                  <a:pt x="352499" y="538554"/>
                  <a:pt x="366771" y="533029"/>
                  <a:pt x="380583" y="527505"/>
                </a:cubicBezTo>
                <a:cubicBezTo>
                  <a:pt x="393014" y="522440"/>
                  <a:pt x="400840" y="527044"/>
                  <a:pt x="405444" y="538554"/>
                </a:cubicBezTo>
                <a:cubicBezTo>
                  <a:pt x="417875" y="570321"/>
                  <a:pt x="415112" y="600707"/>
                  <a:pt x="397618" y="629711"/>
                </a:cubicBezTo>
                <a:cubicBezTo>
                  <a:pt x="383345" y="653191"/>
                  <a:pt x="370915" y="678052"/>
                  <a:pt x="364930" y="705215"/>
                </a:cubicBezTo>
                <a:cubicBezTo>
                  <a:pt x="363549" y="712582"/>
                  <a:pt x="359865" y="719948"/>
                  <a:pt x="369994" y="724552"/>
                </a:cubicBezTo>
                <a:cubicBezTo>
                  <a:pt x="376440" y="727774"/>
                  <a:pt x="374598" y="734680"/>
                  <a:pt x="374598" y="740205"/>
                </a:cubicBezTo>
                <a:cubicBezTo>
                  <a:pt x="374598" y="787165"/>
                  <a:pt x="374598" y="834125"/>
                  <a:pt x="374598" y="881085"/>
                </a:cubicBezTo>
                <a:cubicBezTo>
                  <a:pt x="374598" y="890753"/>
                  <a:pt x="371375" y="897659"/>
                  <a:pt x="364009" y="903644"/>
                </a:cubicBezTo>
                <a:cubicBezTo>
                  <a:pt x="337767" y="926663"/>
                  <a:pt x="309683" y="946000"/>
                  <a:pt x="278376" y="961193"/>
                </a:cubicBezTo>
                <a:cubicBezTo>
                  <a:pt x="264565" y="967638"/>
                  <a:pt x="254436" y="982831"/>
                  <a:pt x="235560" y="977306"/>
                </a:cubicBezTo>
                <a:cubicBezTo>
                  <a:pt x="232337" y="976385"/>
                  <a:pt x="227273" y="977767"/>
                  <a:pt x="225431" y="975925"/>
                </a:cubicBezTo>
                <a:cubicBezTo>
                  <a:pt x="195966" y="950143"/>
                  <a:pt x="157293" y="938173"/>
                  <a:pt x="128288" y="911470"/>
                </a:cubicBezTo>
                <a:cubicBezTo>
                  <a:pt x="118620" y="902263"/>
                  <a:pt x="112635" y="893976"/>
                  <a:pt x="113555" y="880164"/>
                </a:cubicBezTo>
                <a:cubicBezTo>
                  <a:pt x="114937" y="858065"/>
                  <a:pt x="114476" y="835046"/>
                  <a:pt x="114476" y="812026"/>
                </a:cubicBezTo>
                <a:cubicBezTo>
                  <a:pt x="114476" y="790848"/>
                  <a:pt x="114016" y="769670"/>
                  <a:pt x="114476" y="748492"/>
                </a:cubicBezTo>
                <a:cubicBezTo>
                  <a:pt x="114937" y="738824"/>
                  <a:pt x="109872" y="726854"/>
                  <a:pt x="122763" y="720869"/>
                </a:cubicBezTo>
                <a:cubicBezTo>
                  <a:pt x="123684" y="720408"/>
                  <a:pt x="124144" y="716265"/>
                  <a:pt x="123684" y="714423"/>
                </a:cubicBezTo>
                <a:cubicBezTo>
                  <a:pt x="116318" y="682196"/>
                  <a:pt x="109872" y="649969"/>
                  <a:pt x="81788" y="627870"/>
                </a:cubicBezTo>
                <a:cubicBezTo>
                  <a:pt x="73501" y="621424"/>
                  <a:pt x="64294" y="616360"/>
                  <a:pt x="53705" y="613598"/>
                </a:cubicBezTo>
                <a:cubicBezTo>
                  <a:pt x="50942" y="612677"/>
                  <a:pt x="48180" y="612216"/>
                  <a:pt x="45418" y="611296"/>
                </a:cubicBezTo>
                <a:cubicBezTo>
                  <a:pt x="15492" y="601627"/>
                  <a:pt x="4903" y="569860"/>
                  <a:pt x="299" y="526584"/>
                </a:cubicBezTo>
                <a:cubicBezTo>
                  <a:pt x="-2463" y="500342"/>
                  <a:pt x="14111" y="479624"/>
                  <a:pt x="41274" y="469495"/>
                </a:cubicBezTo>
                <a:cubicBezTo>
                  <a:pt x="155451" y="427139"/>
                  <a:pt x="270089" y="385244"/>
                  <a:pt x="384727" y="343348"/>
                </a:cubicBezTo>
                <a:cubicBezTo>
                  <a:pt x="400610" y="337593"/>
                  <a:pt x="414998" y="337708"/>
                  <a:pt x="426622" y="343291"/>
                </a:cubicBezTo>
                <a:close/>
                <a:moveTo>
                  <a:pt x="422422" y="162011"/>
                </a:moveTo>
                <a:cubicBezTo>
                  <a:pt x="432263" y="165752"/>
                  <a:pt x="440665" y="173233"/>
                  <a:pt x="446419" y="184052"/>
                </a:cubicBezTo>
                <a:cubicBezTo>
                  <a:pt x="456087" y="202928"/>
                  <a:pt x="459310" y="224106"/>
                  <a:pt x="462533" y="242062"/>
                </a:cubicBezTo>
                <a:cubicBezTo>
                  <a:pt x="462533" y="270606"/>
                  <a:pt x="448721" y="291785"/>
                  <a:pt x="424320" y="300532"/>
                </a:cubicBezTo>
                <a:cubicBezTo>
                  <a:pt x="307842" y="343809"/>
                  <a:pt x="191363" y="386625"/>
                  <a:pt x="74883" y="429442"/>
                </a:cubicBezTo>
                <a:cubicBezTo>
                  <a:pt x="51403" y="438189"/>
                  <a:pt x="29765" y="431744"/>
                  <a:pt x="18255" y="411026"/>
                </a:cubicBezTo>
                <a:cubicBezTo>
                  <a:pt x="6745" y="390308"/>
                  <a:pt x="-161" y="367289"/>
                  <a:pt x="760" y="343809"/>
                </a:cubicBezTo>
                <a:cubicBezTo>
                  <a:pt x="1220" y="319408"/>
                  <a:pt x="13651" y="300993"/>
                  <a:pt x="38512" y="291785"/>
                </a:cubicBezTo>
                <a:cubicBezTo>
                  <a:pt x="155451" y="248967"/>
                  <a:pt x="272852" y="205230"/>
                  <a:pt x="389791" y="162414"/>
                </a:cubicBezTo>
                <a:cubicBezTo>
                  <a:pt x="401301" y="158271"/>
                  <a:pt x="412581" y="158271"/>
                  <a:pt x="422422" y="162011"/>
                </a:cubicBezTo>
                <a:close/>
                <a:moveTo>
                  <a:pt x="373505" y="1681"/>
                </a:moveTo>
                <a:cubicBezTo>
                  <a:pt x="381734" y="4270"/>
                  <a:pt x="388870" y="9795"/>
                  <a:pt x="394395" y="17852"/>
                </a:cubicBezTo>
                <a:cubicBezTo>
                  <a:pt x="411429" y="42253"/>
                  <a:pt x="419716" y="70797"/>
                  <a:pt x="414192" y="101183"/>
                </a:cubicBezTo>
                <a:cubicBezTo>
                  <a:pt x="410969" y="120979"/>
                  <a:pt x="398538" y="134791"/>
                  <a:pt x="379202" y="142157"/>
                </a:cubicBezTo>
                <a:cubicBezTo>
                  <a:pt x="295411" y="173004"/>
                  <a:pt x="212080" y="203850"/>
                  <a:pt x="128288" y="234236"/>
                </a:cubicBezTo>
                <a:cubicBezTo>
                  <a:pt x="104808" y="242983"/>
                  <a:pt x="83169" y="234696"/>
                  <a:pt x="71660" y="212597"/>
                </a:cubicBezTo>
                <a:cubicBezTo>
                  <a:pt x="61992" y="193721"/>
                  <a:pt x="58308" y="172543"/>
                  <a:pt x="55546" y="155048"/>
                </a:cubicBezTo>
                <a:cubicBezTo>
                  <a:pt x="55546" y="126504"/>
                  <a:pt x="67977" y="105326"/>
                  <a:pt x="91917" y="96579"/>
                </a:cubicBezTo>
                <a:cubicBezTo>
                  <a:pt x="176629" y="64812"/>
                  <a:pt x="261342" y="33966"/>
                  <a:pt x="346054" y="3119"/>
                </a:cubicBezTo>
                <a:cubicBezTo>
                  <a:pt x="355953" y="-564"/>
                  <a:pt x="365275" y="-909"/>
                  <a:pt x="373505" y="1681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F271701B-085F-4154-9A8D-0401E7BBD9BF}"/>
              </a:ext>
            </a:extLst>
          </p:cNvPr>
          <p:cNvSpPr/>
          <p:nvPr/>
        </p:nvSpPr>
        <p:spPr>
          <a:xfrm>
            <a:off x="4187767" y="4939180"/>
            <a:ext cx="444866" cy="443880"/>
          </a:xfrm>
          <a:custGeom>
            <a:avLst/>
            <a:gdLst>
              <a:gd name="connsiteX0" fmla="*/ 536356 w 829624"/>
              <a:gd name="connsiteY0" fmla="*/ 416658 h 827786"/>
              <a:gd name="connsiteX1" fmla="*/ 638563 w 829624"/>
              <a:gd name="connsiteY1" fmla="*/ 416658 h 827786"/>
              <a:gd name="connsiteX2" fmla="*/ 637642 w 829624"/>
              <a:gd name="connsiteY2" fmla="*/ 418039 h 827786"/>
              <a:gd name="connsiteX3" fmla="*/ 736165 w 829624"/>
              <a:gd name="connsiteY3" fmla="*/ 417579 h 827786"/>
              <a:gd name="connsiteX4" fmla="*/ 750437 w 829624"/>
              <a:gd name="connsiteY4" fmla="*/ 432771 h 827786"/>
              <a:gd name="connsiteX5" fmla="*/ 593905 w 829624"/>
              <a:gd name="connsiteY5" fmla="*/ 700258 h 827786"/>
              <a:gd name="connsiteX6" fmla="*/ 574568 w 829624"/>
              <a:gd name="connsiteY6" fmla="*/ 695655 h 827786"/>
              <a:gd name="connsiteX7" fmla="*/ 473282 w 829624"/>
              <a:gd name="connsiteY7" fmla="*/ 518404 h 827786"/>
              <a:gd name="connsiteX8" fmla="*/ 477426 w 829624"/>
              <a:gd name="connsiteY8" fmla="*/ 498147 h 827786"/>
              <a:gd name="connsiteX9" fmla="*/ 518401 w 829624"/>
              <a:gd name="connsiteY9" fmla="*/ 430930 h 827786"/>
              <a:gd name="connsiteX10" fmla="*/ 536356 w 829624"/>
              <a:gd name="connsiteY10" fmla="*/ 416658 h 827786"/>
              <a:gd name="connsiteX11" fmla="*/ 90237 w 829624"/>
              <a:gd name="connsiteY11" fmla="*/ 415277 h 827786"/>
              <a:gd name="connsiteX12" fmla="*/ 190602 w 829624"/>
              <a:gd name="connsiteY12" fmla="*/ 415737 h 827786"/>
              <a:gd name="connsiteX13" fmla="*/ 289126 w 829624"/>
              <a:gd name="connsiteY13" fmla="*/ 415737 h 827786"/>
              <a:gd name="connsiteX14" fmla="*/ 308923 w 829624"/>
              <a:gd name="connsiteY14" fmla="*/ 431851 h 827786"/>
              <a:gd name="connsiteX15" fmla="*/ 350358 w 829624"/>
              <a:gd name="connsiteY15" fmla="*/ 498608 h 827786"/>
              <a:gd name="connsiteX16" fmla="*/ 354962 w 829624"/>
              <a:gd name="connsiteY16" fmla="*/ 518404 h 827786"/>
              <a:gd name="connsiteX17" fmla="*/ 251834 w 829624"/>
              <a:gd name="connsiteY17" fmla="*/ 696115 h 827786"/>
              <a:gd name="connsiteX18" fmla="*/ 233879 w 829624"/>
              <a:gd name="connsiteY18" fmla="*/ 700719 h 827786"/>
              <a:gd name="connsiteX19" fmla="*/ 75965 w 829624"/>
              <a:gd name="connsiteY19" fmla="*/ 429089 h 827786"/>
              <a:gd name="connsiteX20" fmla="*/ 90237 w 829624"/>
              <a:gd name="connsiteY20" fmla="*/ 415277 h 827786"/>
              <a:gd name="connsiteX21" fmla="*/ 413432 w 829624"/>
              <a:gd name="connsiteY21" fmla="*/ 333788 h 827786"/>
              <a:gd name="connsiteX22" fmla="*/ 493080 w 829624"/>
              <a:gd name="connsiteY22" fmla="*/ 413897 h 827786"/>
              <a:gd name="connsiteX23" fmla="*/ 412972 w 829624"/>
              <a:gd name="connsiteY23" fmla="*/ 493545 h 827786"/>
              <a:gd name="connsiteX24" fmla="*/ 333323 w 829624"/>
              <a:gd name="connsiteY24" fmla="*/ 413437 h 827786"/>
              <a:gd name="connsiteX25" fmla="*/ 413432 w 829624"/>
              <a:gd name="connsiteY25" fmla="*/ 333788 h 827786"/>
              <a:gd name="connsiteX26" fmla="*/ 409288 w 829624"/>
              <a:gd name="connsiteY26" fmla="*/ 76890 h 827786"/>
              <a:gd name="connsiteX27" fmla="*/ 569964 w 829624"/>
              <a:gd name="connsiteY27" fmla="*/ 114642 h 827786"/>
              <a:gd name="connsiteX28" fmla="*/ 576410 w 829624"/>
              <a:gd name="connsiteY28" fmla="*/ 137661 h 827786"/>
              <a:gd name="connsiteX29" fmla="*/ 476505 w 829624"/>
              <a:gd name="connsiteY29" fmla="*/ 309387 h 827786"/>
              <a:gd name="connsiteX30" fmla="*/ 455327 w 829624"/>
              <a:gd name="connsiteY30" fmla="*/ 316293 h 827786"/>
              <a:gd name="connsiteX31" fmla="*/ 371996 w 829624"/>
              <a:gd name="connsiteY31" fmla="*/ 315372 h 827786"/>
              <a:gd name="connsiteX32" fmla="*/ 352199 w 829624"/>
              <a:gd name="connsiteY32" fmla="*/ 308926 h 827786"/>
              <a:gd name="connsiteX33" fmla="*/ 251834 w 829624"/>
              <a:gd name="connsiteY33" fmla="*/ 133518 h 827786"/>
              <a:gd name="connsiteX34" fmla="*/ 258280 w 829624"/>
              <a:gd name="connsiteY34" fmla="*/ 113260 h 827786"/>
              <a:gd name="connsiteX35" fmla="*/ 409288 w 829624"/>
              <a:gd name="connsiteY35" fmla="*/ 76890 h 827786"/>
              <a:gd name="connsiteX36" fmla="*/ 415273 w 829624"/>
              <a:gd name="connsiteY36" fmla="*/ 46963 h 827786"/>
              <a:gd name="connsiteX37" fmla="*/ 48802 w 829624"/>
              <a:gd name="connsiteY37" fmla="*/ 412053 h 827786"/>
              <a:gd name="connsiteX38" fmla="*/ 413892 w 829624"/>
              <a:gd name="connsiteY38" fmla="*/ 778984 h 827786"/>
              <a:gd name="connsiteX39" fmla="*/ 781284 w 829624"/>
              <a:gd name="connsiteY39" fmla="*/ 415736 h 827786"/>
              <a:gd name="connsiteX40" fmla="*/ 415273 w 829624"/>
              <a:gd name="connsiteY40" fmla="*/ 46963 h 827786"/>
              <a:gd name="connsiteX41" fmla="*/ 416193 w 829624"/>
              <a:gd name="connsiteY41" fmla="*/ 3 h 827786"/>
              <a:gd name="connsiteX42" fmla="*/ 829624 w 829624"/>
              <a:gd name="connsiteY42" fmla="*/ 415276 h 827786"/>
              <a:gd name="connsiteX43" fmla="*/ 413431 w 829624"/>
              <a:gd name="connsiteY43" fmla="*/ 827786 h 827786"/>
              <a:gd name="connsiteX44" fmla="*/ 0 w 829624"/>
              <a:gd name="connsiteY44" fmla="*/ 412053 h 827786"/>
              <a:gd name="connsiteX45" fmla="*/ 416193 w 829624"/>
              <a:gd name="connsiteY45" fmla="*/ 3 h 8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9624" h="827786">
                <a:moveTo>
                  <a:pt x="536356" y="416658"/>
                </a:moveTo>
                <a:cubicBezTo>
                  <a:pt x="570425" y="417118"/>
                  <a:pt x="604494" y="416658"/>
                  <a:pt x="638563" y="416658"/>
                </a:cubicBezTo>
                <a:cubicBezTo>
                  <a:pt x="637642" y="417118"/>
                  <a:pt x="637642" y="417579"/>
                  <a:pt x="637642" y="418039"/>
                </a:cubicBezTo>
                <a:cubicBezTo>
                  <a:pt x="670330" y="418039"/>
                  <a:pt x="703478" y="418499"/>
                  <a:pt x="736165" y="417579"/>
                </a:cubicBezTo>
                <a:cubicBezTo>
                  <a:pt x="748596" y="417118"/>
                  <a:pt x="750898" y="421262"/>
                  <a:pt x="750437" y="432771"/>
                </a:cubicBezTo>
                <a:cubicBezTo>
                  <a:pt x="742611" y="547869"/>
                  <a:pt x="689206" y="636264"/>
                  <a:pt x="593905" y="700258"/>
                </a:cubicBezTo>
                <a:cubicBezTo>
                  <a:pt x="585157" y="706244"/>
                  <a:pt x="580093" y="705323"/>
                  <a:pt x="574568" y="695655"/>
                </a:cubicBezTo>
                <a:cubicBezTo>
                  <a:pt x="540960" y="636264"/>
                  <a:pt x="507351" y="577334"/>
                  <a:pt x="473282" y="518404"/>
                </a:cubicBezTo>
                <a:cubicBezTo>
                  <a:pt x="468218" y="509657"/>
                  <a:pt x="469139" y="504132"/>
                  <a:pt x="477426" y="498147"/>
                </a:cubicBezTo>
                <a:cubicBezTo>
                  <a:pt x="499985" y="481113"/>
                  <a:pt x="514257" y="459014"/>
                  <a:pt x="518401" y="430930"/>
                </a:cubicBezTo>
                <a:cubicBezTo>
                  <a:pt x="520242" y="419881"/>
                  <a:pt x="525767" y="416198"/>
                  <a:pt x="536356" y="416658"/>
                </a:cubicBezTo>
                <a:close/>
                <a:moveTo>
                  <a:pt x="90237" y="415277"/>
                </a:moveTo>
                <a:cubicBezTo>
                  <a:pt x="123846" y="415737"/>
                  <a:pt x="156994" y="415737"/>
                  <a:pt x="190602" y="415737"/>
                </a:cubicBezTo>
                <a:cubicBezTo>
                  <a:pt x="223290" y="415737"/>
                  <a:pt x="256438" y="416198"/>
                  <a:pt x="289126" y="415737"/>
                </a:cubicBezTo>
                <a:cubicBezTo>
                  <a:pt x="301096" y="415737"/>
                  <a:pt x="307081" y="419420"/>
                  <a:pt x="308923" y="431851"/>
                </a:cubicBezTo>
                <a:cubicBezTo>
                  <a:pt x="313066" y="459935"/>
                  <a:pt x="327799" y="482034"/>
                  <a:pt x="350358" y="498608"/>
                </a:cubicBezTo>
                <a:cubicBezTo>
                  <a:pt x="358645" y="504593"/>
                  <a:pt x="360486" y="509197"/>
                  <a:pt x="354962" y="518404"/>
                </a:cubicBezTo>
                <a:cubicBezTo>
                  <a:pt x="319972" y="577335"/>
                  <a:pt x="285903" y="636725"/>
                  <a:pt x="251834" y="696115"/>
                </a:cubicBezTo>
                <a:cubicBezTo>
                  <a:pt x="246770" y="704863"/>
                  <a:pt x="242166" y="706244"/>
                  <a:pt x="233879" y="700719"/>
                </a:cubicBezTo>
                <a:cubicBezTo>
                  <a:pt x="136736" y="635804"/>
                  <a:pt x="82871" y="546488"/>
                  <a:pt x="75965" y="429089"/>
                </a:cubicBezTo>
                <a:cubicBezTo>
                  <a:pt x="75505" y="417118"/>
                  <a:pt x="80569" y="415277"/>
                  <a:pt x="90237" y="415277"/>
                </a:cubicBezTo>
                <a:close/>
                <a:moveTo>
                  <a:pt x="413432" y="333788"/>
                </a:moveTo>
                <a:cubicBezTo>
                  <a:pt x="459011" y="333788"/>
                  <a:pt x="493540" y="368317"/>
                  <a:pt x="493080" y="413897"/>
                </a:cubicBezTo>
                <a:cubicBezTo>
                  <a:pt x="493080" y="459476"/>
                  <a:pt x="458550" y="493545"/>
                  <a:pt x="412972" y="493545"/>
                </a:cubicBezTo>
                <a:cubicBezTo>
                  <a:pt x="367392" y="493545"/>
                  <a:pt x="333323" y="459015"/>
                  <a:pt x="333323" y="413437"/>
                </a:cubicBezTo>
                <a:cubicBezTo>
                  <a:pt x="333323" y="367857"/>
                  <a:pt x="367852" y="333788"/>
                  <a:pt x="413432" y="333788"/>
                </a:cubicBezTo>
                <a:close/>
                <a:moveTo>
                  <a:pt x="409288" y="76890"/>
                </a:moveTo>
                <a:cubicBezTo>
                  <a:pt x="468218" y="75969"/>
                  <a:pt x="520703" y="89781"/>
                  <a:pt x="569964" y="114642"/>
                </a:cubicBezTo>
                <a:cubicBezTo>
                  <a:pt x="581935" y="120627"/>
                  <a:pt x="583316" y="126152"/>
                  <a:pt x="576410" y="137661"/>
                </a:cubicBezTo>
                <a:cubicBezTo>
                  <a:pt x="542801" y="194750"/>
                  <a:pt x="509653" y="251838"/>
                  <a:pt x="476505" y="309387"/>
                </a:cubicBezTo>
                <a:cubicBezTo>
                  <a:pt x="470980" y="319055"/>
                  <a:pt x="465456" y="321357"/>
                  <a:pt x="455327" y="316293"/>
                </a:cubicBezTo>
                <a:cubicBezTo>
                  <a:pt x="427704" y="303402"/>
                  <a:pt x="399620" y="303402"/>
                  <a:pt x="371996" y="315372"/>
                </a:cubicBezTo>
                <a:cubicBezTo>
                  <a:pt x="362328" y="319516"/>
                  <a:pt x="357264" y="317674"/>
                  <a:pt x="352199" y="308926"/>
                </a:cubicBezTo>
                <a:cubicBezTo>
                  <a:pt x="319051" y="250457"/>
                  <a:pt x="285443" y="191527"/>
                  <a:pt x="251834" y="133518"/>
                </a:cubicBezTo>
                <a:cubicBezTo>
                  <a:pt x="245389" y="122929"/>
                  <a:pt x="248612" y="118325"/>
                  <a:pt x="258280" y="113260"/>
                </a:cubicBezTo>
                <a:cubicBezTo>
                  <a:pt x="307542" y="89320"/>
                  <a:pt x="358185" y="75509"/>
                  <a:pt x="409288" y="76890"/>
                </a:cubicBezTo>
                <a:close/>
                <a:moveTo>
                  <a:pt x="415273" y="46963"/>
                </a:moveTo>
                <a:cubicBezTo>
                  <a:pt x="215003" y="46502"/>
                  <a:pt x="49262" y="211783"/>
                  <a:pt x="48802" y="412053"/>
                </a:cubicBezTo>
                <a:cubicBezTo>
                  <a:pt x="48802" y="615085"/>
                  <a:pt x="211320" y="778524"/>
                  <a:pt x="413892" y="778984"/>
                </a:cubicBezTo>
                <a:cubicBezTo>
                  <a:pt x="616464" y="778984"/>
                  <a:pt x="780824" y="616927"/>
                  <a:pt x="781284" y="415736"/>
                </a:cubicBezTo>
                <a:cubicBezTo>
                  <a:pt x="781744" y="212704"/>
                  <a:pt x="617845" y="47423"/>
                  <a:pt x="415273" y="46963"/>
                </a:cubicBezTo>
                <a:close/>
                <a:moveTo>
                  <a:pt x="416193" y="3"/>
                </a:moveTo>
                <a:cubicBezTo>
                  <a:pt x="644547" y="464"/>
                  <a:pt x="830084" y="186922"/>
                  <a:pt x="829624" y="415276"/>
                </a:cubicBezTo>
                <a:cubicBezTo>
                  <a:pt x="829164" y="642709"/>
                  <a:pt x="642245" y="828247"/>
                  <a:pt x="413431" y="827786"/>
                </a:cubicBezTo>
                <a:cubicBezTo>
                  <a:pt x="185537" y="827326"/>
                  <a:pt x="-460" y="640407"/>
                  <a:pt x="0" y="412053"/>
                </a:cubicBezTo>
                <a:cubicBezTo>
                  <a:pt x="921" y="183699"/>
                  <a:pt x="187379" y="-917"/>
                  <a:pt x="416193" y="3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AD20D370-06D5-48C1-9BED-DEE0337AB27A}"/>
              </a:ext>
            </a:extLst>
          </p:cNvPr>
          <p:cNvSpPr/>
          <p:nvPr/>
        </p:nvSpPr>
        <p:spPr>
          <a:xfrm>
            <a:off x="3957126" y="2742791"/>
            <a:ext cx="513982" cy="426212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1776441C-9FDB-4CD0-8DA7-B06F3189021E}"/>
              </a:ext>
            </a:extLst>
          </p:cNvPr>
          <p:cNvGrpSpPr/>
          <p:nvPr/>
        </p:nvGrpSpPr>
        <p:grpSpPr>
          <a:xfrm>
            <a:off x="833465" y="4461154"/>
            <a:ext cx="2381142" cy="1829072"/>
            <a:chOff x="3937346" y="4320643"/>
            <a:chExt cx="2381142" cy="1829072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1AC521F6-3FFB-49E3-AF8D-EDDE7CAB8176}"/>
                </a:ext>
              </a:extLst>
            </p:cNvPr>
            <p:cNvGrpSpPr/>
            <p:nvPr/>
          </p:nvGrpSpPr>
          <p:grpSpPr>
            <a:xfrm>
              <a:off x="3937346" y="4320643"/>
              <a:ext cx="2372919" cy="358073"/>
              <a:chOff x="8082213" y="4706509"/>
              <a:chExt cx="3183338" cy="3580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99834-37FF-4208-9597-1143D742E083}"/>
                  </a:ext>
                </a:extLst>
              </p:cNvPr>
              <p:cNvSpPr txBox="1"/>
              <p:nvPr/>
            </p:nvSpPr>
            <p:spPr>
              <a:xfrm>
                <a:off x="8114506" y="4758115"/>
                <a:ext cx="3151045" cy="306467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390103-58D1-451A-A709-8B667D536170}"/>
                  </a:ext>
                </a:extLst>
              </p:cNvPr>
              <p:cNvSpPr txBox="1"/>
              <p:nvPr/>
            </p:nvSpPr>
            <p:spPr>
              <a:xfrm>
                <a:off x="8082213" y="47065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21B8AB-4E8E-470E-BEC8-ACA7AA69DAEE}"/>
                </a:ext>
              </a:extLst>
            </p:cNvPr>
            <p:cNvSpPr txBox="1"/>
            <p:nvPr/>
          </p:nvSpPr>
          <p:spPr>
            <a:xfrm>
              <a:off x="3969640" y="4764720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B1C2204C-8FE4-4D1E-80A6-BFF183E81800}"/>
              </a:ext>
            </a:extLst>
          </p:cNvPr>
          <p:cNvGrpSpPr/>
          <p:nvPr/>
        </p:nvGrpSpPr>
        <p:grpSpPr>
          <a:xfrm>
            <a:off x="8996443" y="4419513"/>
            <a:ext cx="2381142" cy="1829072"/>
            <a:chOff x="3937346" y="1720430"/>
            <a:chExt cx="2381142" cy="1829072"/>
          </a:xfrm>
        </p:grpSpPr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id="{FF2F36CD-F8E0-4411-A465-85759A19F6ED}"/>
                </a:ext>
              </a:extLst>
            </p:cNvPr>
            <p:cNvGrpSpPr/>
            <p:nvPr/>
          </p:nvGrpSpPr>
          <p:grpSpPr>
            <a:xfrm>
              <a:off x="3937346" y="1720430"/>
              <a:ext cx="2372919" cy="358073"/>
              <a:chOff x="8082213" y="1735109"/>
              <a:chExt cx="3183338" cy="35807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78BEAF-181B-4F7A-86B4-BEA00ABB6C16}"/>
                  </a:ext>
                </a:extLst>
              </p:cNvPr>
              <p:cNvSpPr txBox="1"/>
              <p:nvPr/>
            </p:nvSpPr>
            <p:spPr>
              <a:xfrm>
                <a:off x="8114506" y="1786715"/>
                <a:ext cx="3151045" cy="30646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CF474A-E8FA-4A89-AB14-5080AC592CA4}"/>
                  </a:ext>
                </a:extLst>
              </p:cNvPr>
              <p:cNvSpPr txBox="1"/>
              <p:nvPr/>
            </p:nvSpPr>
            <p:spPr>
              <a:xfrm>
                <a:off x="8082213" y="1735109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B52076-0056-4A44-8EE5-0722450DC8F1}"/>
                </a:ext>
              </a:extLst>
            </p:cNvPr>
            <p:cNvSpPr txBox="1"/>
            <p:nvPr/>
          </p:nvSpPr>
          <p:spPr>
            <a:xfrm>
              <a:off x="3969640" y="2164507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F3AC6E7E-1DDC-4DF3-8EE2-885995285A17}"/>
              </a:ext>
            </a:extLst>
          </p:cNvPr>
          <p:cNvGrpSpPr/>
          <p:nvPr/>
        </p:nvGrpSpPr>
        <p:grpSpPr>
          <a:xfrm>
            <a:off x="8996443" y="1748162"/>
            <a:ext cx="2381142" cy="1829072"/>
            <a:chOff x="862040" y="4320645"/>
            <a:chExt cx="2381142" cy="1829072"/>
          </a:xfrm>
        </p:grpSpPr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D590984A-2F4D-4AE4-B1D6-576BDC2A1690}"/>
                </a:ext>
              </a:extLst>
            </p:cNvPr>
            <p:cNvGrpSpPr/>
            <p:nvPr/>
          </p:nvGrpSpPr>
          <p:grpSpPr>
            <a:xfrm>
              <a:off x="862040" y="4320645"/>
              <a:ext cx="2372919" cy="358073"/>
              <a:chOff x="869475" y="4706511"/>
              <a:chExt cx="3183338" cy="35807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02E72C-C08D-4C52-955A-F82E726334C1}"/>
                  </a:ext>
                </a:extLst>
              </p:cNvPr>
              <p:cNvSpPr txBox="1"/>
              <p:nvPr/>
            </p:nvSpPr>
            <p:spPr>
              <a:xfrm>
                <a:off x="901768" y="4758117"/>
                <a:ext cx="3151045" cy="3064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DB94B1-BA03-4254-875A-8BC4A6E5DE31}"/>
                  </a:ext>
                </a:extLst>
              </p:cNvPr>
              <p:cNvSpPr txBox="1"/>
              <p:nvPr/>
            </p:nvSpPr>
            <p:spPr>
              <a:xfrm>
                <a:off x="869475" y="47065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3BD4F4-A8F1-4910-AAFF-BEDF43961E7A}"/>
                </a:ext>
              </a:extLst>
            </p:cNvPr>
            <p:cNvSpPr txBox="1"/>
            <p:nvPr/>
          </p:nvSpPr>
          <p:spPr>
            <a:xfrm>
              <a:off x="894334" y="4764722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4">
            <a:extLst>
              <a:ext uri="{FF2B5EF4-FFF2-40B4-BE49-F238E27FC236}">
                <a16:creationId xmlns:a16="http://schemas.microsoft.com/office/drawing/2014/main" id="{44066BC8-2A53-49CB-BDAF-9487C1D921DD}"/>
              </a:ext>
            </a:extLst>
          </p:cNvPr>
          <p:cNvGrpSpPr/>
          <p:nvPr/>
        </p:nvGrpSpPr>
        <p:grpSpPr>
          <a:xfrm>
            <a:off x="833465" y="1802893"/>
            <a:ext cx="2381142" cy="1829072"/>
            <a:chOff x="862040" y="1720432"/>
            <a:chExt cx="2381142" cy="1829072"/>
          </a:xfrm>
        </p:grpSpPr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2278A094-DE26-4950-B504-A5F90374C652}"/>
                </a:ext>
              </a:extLst>
            </p:cNvPr>
            <p:cNvGrpSpPr/>
            <p:nvPr/>
          </p:nvGrpSpPr>
          <p:grpSpPr>
            <a:xfrm>
              <a:off x="862040" y="1720432"/>
              <a:ext cx="2372919" cy="358073"/>
              <a:chOff x="869475" y="1735111"/>
              <a:chExt cx="3183338" cy="3580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4EDA96-DA55-4F61-9564-D846F9E91540}"/>
                  </a:ext>
                </a:extLst>
              </p:cNvPr>
              <p:cNvSpPr txBox="1"/>
              <p:nvPr/>
            </p:nvSpPr>
            <p:spPr>
              <a:xfrm>
                <a:off x="901768" y="1786717"/>
                <a:ext cx="3151045" cy="3064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B438F8-C542-494D-A9AA-8F0A3627B478}"/>
                  </a:ext>
                </a:extLst>
              </p:cNvPr>
              <p:cNvSpPr txBox="1"/>
              <p:nvPr/>
            </p:nvSpPr>
            <p:spPr>
              <a:xfrm>
                <a:off x="869475" y="1735111"/>
                <a:ext cx="3151045" cy="3064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25D698-ED90-4EF7-91E8-02A049D26382}"/>
                </a:ext>
              </a:extLst>
            </p:cNvPr>
            <p:cNvSpPr txBox="1"/>
            <p:nvPr/>
          </p:nvSpPr>
          <p:spPr>
            <a:xfrm>
              <a:off x="894334" y="2164509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C17E3C1C-6A71-45C5-A602-5E681EBCBA21}"/>
              </a:ext>
            </a:extLst>
          </p:cNvPr>
          <p:cNvGrpSpPr/>
          <p:nvPr/>
        </p:nvGrpSpPr>
        <p:grpSpPr>
          <a:xfrm>
            <a:off x="5650520" y="3188486"/>
            <a:ext cx="820062" cy="1288259"/>
            <a:chOff x="6567187" y="4339073"/>
            <a:chExt cx="1299916" cy="2042076"/>
          </a:xfrm>
        </p:grpSpPr>
        <p:sp>
          <p:nvSpPr>
            <p:cNvPr id="33" name="Freeform: Shape 138">
              <a:extLst>
                <a:ext uri="{FF2B5EF4-FFF2-40B4-BE49-F238E27FC236}">
                  <a16:creationId xmlns:a16="http://schemas.microsoft.com/office/drawing/2014/main" id="{EBB23FDE-8418-42E4-992A-77D02056BBB5}"/>
                </a:ext>
              </a:extLst>
            </p:cNvPr>
            <p:cNvSpPr/>
            <p:nvPr/>
          </p:nvSpPr>
          <p:spPr>
            <a:xfrm>
              <a:off x="6666648" y="5252549"/>
              <a:ext cx="1100805" cy="1128600"/>
            </a:xfrm>
            <a:custGeom>
              <a:avLst/>
              <a:gdLst>
                <a:gd name="connsiteX0" fmla="*/ 183737 w 2150768"/>
                <a:gd name="connsiteY0" fmla="*/ 2204859 h 2205073"/>
                <a:gd name="connsiteX1" fmla="*/ 286 w 2150768"/>
                <a:gd name="connsiteY1" fmla="*/ 2017598 h 2205073"/>
                <a:gd name="connsiteX2" fmla="*/ 286 w 2150768"/>
                <a:gd name="connsiteY2" fmla="*/ 188989 h 2205073"/>
                <a:gd name="connsiteX3" fmla="*/ 185166 w 2150768"/>
                <a:gd name="connsiteY3" fmla="*/ 489 h 2205073"/>
                <a:gd name="connsiteX4" fmla="*/ 1967675 w 2150768"/>
                <a:gd name="connsiteY4" fmla="*/ 584 h 2205073"/>
                <a:gd name="connsiteX5" fmla="*/ 2150555 w 2150768"/>
                <a:gd name="connsiteY5" fmla="*/ 190513 h 2205073"/>
                <a:gd name="connsiteX6" fmla="*/ 2150555 w 2150768"/>
                <a:gd name="connsiteY6" fmla="*/ 2019122 h 2205073"/>
                <a:gd name="connsiteX7" fmla="*/ 1966246 w 2150768"/>
                <a:gd name="connsiteY7" fmla="*/ 2204859 h 2205073"/>
                <a:gd name="connsiteX8" fmla="*/ 183737 w 2150768"/>
                <a:gd name="connsiteY8" fmla="*/ 2204859 h 22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768" h="2205073">
                  <a:moveTo>
                    <a:pt x="183737" y="2204859"/>
                  </a:moveTo>
                  <a:cubicBezTo>
                    <a:pt x="63913" y="2204764"/>
                    <a:pt x="381" y="2140280"/>
                    <a:pt x="286" y="2017598"/>
                  </a:cubicBezTo>
                  <a:cubicBezTo>
                    <a:pt x="-95" y="1408093"/>
                    <a:pt x="-95" y="798493"/>
                    <a:pt x="286" y="188989"/>
                  </a:cubicBezTo>
                  <a:cubicBezTo>
                    <a:pt x="381" y="68783"/>
                    <a:pt x="66484" y="679"/>
                    <a:pt x="185166" y="489"/>
                  </a:cubicBezTo>
                  <a:cubicBezTo>
                    <a:pt x="779336" y="-178"/>
                    <a:pt x="1373505" y="-178"/>
                    <a:pt x="1967675" y="584"/>
                  </a:cubicBezTo>
                  <a:cubicBezTo>
                    <a:pt x="2086451" y="775"/>
                    <a:pt x="2150459" y="68783"/>
                    <a:pt x="2150555" y="190513"/>
                  </a:cubicBezTo>
                  <a:cubicBezTo>
                    <a:pt x="2150840" y="800017"/>
                    <a:pt x="2150840" y="1409617"/>
                    <a:pt x="2150555" y="2019122"/>
                  </a:cubicBezTo>
                  <a:cubicBezTo>
                    <a:pt x="2150459" y="2142090"/>
                    <a:pt x="2087975" y="2204764"/>
                    <a:pt x="1966246" y="2204859"/>
                  </a:cubicBezTo>
                  <a:cubicBezTo>
                    <a:pt x="1667256" y="2205146"/>
                    <a:pt x="478917" y="2205146"/>
                    <a:pt x="183737" y="220485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39">
              <a:extLst>
                <a:ext uri="{FF2B5EF4-FFF2-40B4-BE49-F238E27FC236}">
                  <a16:creationId xmlns:a16="http://schemas.microsoft.com/office/drawing/2014/main" id="{1C75C239-FE30-4C4A-981B-50A2A90B3058}"/>
                </a:ext>
              </a:extLst>
            </p:cNvPr>
            <p:cNvSpPr/>
            <p:nvPr/>
          </p:nvSpPr>
          <p:spPr>
            <a:xfrm>
              <a:off x="6911619" y="4781356"/>
              <a:ext cx="610284" cy="471151"/>
            </a:xfrm>
            <a:custGeom>
              <a:avLst/>
              <a:gdLst>
                <a:gd name="connsiteX0" fmla="*/ 1192344 w 1192381"/>
                <a:gd name="connsiteY0" fmla="*/ 920446 h 920541"/>
                <a:gd name="connsiteX1" fmla="*/ 5 w 1192381"/>
                <a:gd name="connsiteY1" fmla="*/ 920542 h 920541"/>
                <a:gd name="connsiteX2" fmla="*/ 132593 w 1192381"/>
                <a:gd name="connsiteY2" fmla="*/ 751568 h 920541"/>
                <a:gd name="connsiteX3" fmla="*/ 160406 w 1192381"/>
                <a:gd name="connsiteY3" fmla="*/ 722803 h 920541"/>
                <a:gd name="connsiteX4" fmla="*/ 271467 w 1192381"/>
                <a:gd name="connsiteY4" fmla="*/ 635458 h 920541"/>
                <a:gd name="connsiteX5" fmla="*/ 523499 w 1192381"/>
                <a:gd name="connsiteY5" fmla="*/ 636220 h 920541"/>
                <a:gd name="connsiteX6" fmla="*/ 564075 w 1192381"/>
                <a:gd name="connsiteY6" fmla="*/ 593834 h 920541"/>
                <a:gd name="connsiteX7" fmla="*/ 563694 w 1192381"/>
                <a:gd name="connsiteY7" fmla="*/ 232932 h 920541"/>
                <a:gd name="connsiteX8" fmla="*/ 535976 w 1192381"/>
                <a:gd name="connsiteY8" fmla="*/ 163780 h 920541"/>
                <a:gd name="connsiteX9" fmla="*/ 518927 w 1192381"/>
                <a:gd name="connsiteY9" fmla="*/ 51195 h 920541"/>
                <a:gd name="connsiteX10" fmla="*/ 602747 w 1192381"/>
                <a:gd name="connsiteY10" fmla="*/ 522 h 920541"/>
                <a:gd name="connsiteX11" fmla="*/ 683995 w 1192381"/>
                <a:gd name="connsiteY11" fmla="*/ 75579 h 920541"/>
                <a:gd name="connsiteX12" fmla="*/ 642752 w 1192381"/>
                <a:gd name="connsiteY12" fmla="*/ 174734 h 920541"/>
                <a:gd name="connsiteX13" fmla="*/ 620559 w 1192381"/>
                <a:gd name="connsiteY13" fmla="*/ 216930 h 920541"/>
                <a:gd name="connsiteX14" fmla="*/ 620368 w 1192381"/>
                <a:gd name="connsiteY14" fmla="*/ 601549 h 920541"/>
                <a:gd name="connsiteX15" fmla="*/ 654848 w 1192381"/>
                <a:gd name="connsiteY15" fmla="*/ 635935 h 920541"/>
                <a:gd name="connsiteX16" fmla="*/ 921167 w 1192381"/>
                <a:gd name="connsiteY16" fmla="*/ 635458 h 920541"/>
                <a:gd name="connsiteX17" fmla="*/ 1034134 w 1192381"/>
                <a:gd name="connsiteY17" fmla="*/ 721945 h 920541"/>
                <a:gd name="connsiteX18" fmla="*/ 1060328 w 1192381"/>
                <a:gd name="connsiteY18" fmla="*/ 751854 h 920541"/>
                <a:gd name="connsiteX19" fmla="*/ 1192344 w 1192381"/>
                <a:gd name="connsiteY19" fmla="*/ 920446 h 9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2381" h="920541">
                  <a:moveTo>
                    <a:pt x="1192344" y="920446"/>
                  </a:moveTo>
                  <a:cubicBezTo>
                    <a:pt x="794866" y="920446"/>
                    <a:pt x="397388" y="920542"/>
                    <a:pt x="5" y="920542"/>
                  </a:cubicBezTo>
                  <a:cubicBezTo>
                    <a:pt x="-472" y="816814"/>
                    <a:pt x="35057" y="769666"/>
                    <a:pt x="132593" y="751568"/>
                  </a:cubicBezTo>
                  <a:cubicBezTo>
                    <a:pt x="153071" y="747758"/>
                    <a:pt x="156786" y="740329"/>
                    <a:pt x="160406" y="722803"/>
                  </a:cubicBezTo>
                  <a:cubicBezTo>
                    <a:pt x="172788" y="663176"/>
                    <a:pt x="208507" y="635744"/>
                    <a:pt x="271467" y="635458"/>
                  </a:cubicBezTo>
                  <a:cubicBezTo>
                    <a:pt x="355478" y="634982"/>
                    <a:pt x="439583" y="633458"/>
                    <a:pt x="523499" y="636220"/>
                  </a:cubicBezTo>
                  <a:cubicBezTo>
                    <a:pt x="558265" y="637363"/>
                    <a:pt x="564647" y="625838"/>
                    <a:pt x="564075" y="593834"/>
                  </a:cubicBezTo>
                  <a:cubicBezTo>
                    <a:pt x="562170" y="473533"/>
                    <a:pt x="562742" y="353233"/>
                    <a:pt x="563694" y="232932"/>
                  </a:cubicBezTo>
                  <a:cubicBezTo>
                    <a:pt x="563885" y="205119"/>
                    <a:pt x="559408" y="184354"/>
                    <a:pt x="535976" y="163780"/>
                  </a:cubicBezTo>
                  <a:cubicBezTo>
                    <a:pt x="501686" y="133777"/>
                    <a:pt x="497495" y="92343"/>
                    <a:pt x="518927" y="51195"/>
                  </a:cubicBezTo>
                  <a:cubicBezTo>
                    <a:pt x="536262" y="17762"/>
                    <a:pt x="563980" y="-3669"/>
                    <a:pt x="602747" y="522"/>
                  </a:cubicBezTo>
                  <a:cubicBezTo>
                    <a:pt x="646752" y="5189"/>
                    <a:pt x="674756" y="33002"/>
                    <a:pt x="683995" y="75579"/>
                  </a:cubicBezTo>
                  <a:cubicBezTo>
                    <a:pt x="692853" y="116632"/>
                    <a:pt x="675708" y="150826"/>
                    <a:pt x="642752" y="174734"/>
                  </a:cubicBezTo>
                  <a:cubicBezTo>
                    <a:pt x="626750" y="186355"/>
                    <a:pt x="620368" y="197308"/>
                    <a:pt x="620559" y="216930"/>
                  </a:cubicBezTo>
                  <a:cubicBezTo>
                    <a:pt x="621416" y="345136"/>
                    <a:pt x="621797" y="473343"/>
                    <a:pt x="620368" y="601549"/>
                  </a:cubicBezTo>
                  <a:cubicBezTo>
                    <a:pt x="620082" y="628696"/>
                    <a:pt x="627702" y="636506"/>
                    <a:pt x="654848" y="635935"/>
                  </a:cubicBezTo>
                  <a:cubicBezTo>
                    <a:pt x="743621" y="634315"/>
                    <a:pt x="832394" y="635077"/>
                    <a:pt x="921167" y="635458"/>
                  </a:cubicBezTo>
                  <a:cubicBezTo>
                    <a:pt x="983747" y="635744"/>
                    <a:pt x="1018322" y="662033"/>
                    <a:pt x="1034134" y="721945"/>
                  </a:cubicBezTo>
                  <a:cubicBezTo>
                    <a:pt x="1038134" y="737185"/>
                    <a:pt x="1038039" y="747758"/>
                    <a:pt x="1060328" y="751854"/>
                  </a:cubicBezTo>
                  <a:cubicBezTo>
                    <a:pt x="1159293" y="770047"/>
                    <a:pt x="1193678" y="816148"/>
                    <a:pt x="1192344" y="92044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40">
              <a:extLst>
                <a:ext uri="{FF2B5EF4-FFF2-40B4-BE49-F238E27FC236}">
                  <a16:creationId xmlns:a16="http://schemas.microsoft.com/office/drawing/2014/main" id="{355A67ED-78B2-4554-BD46-C6541F6BC266}"/>
                </a:ext>
              </a:extLst>
            </p:cNvPr>
            <p:cNvSpPr/>
            <p:nvPr/>
          </p:nvSpPr>
          <p:spPr>
            <a:xfrm>
              <a:off x="7764707" y="5402123"/>
              <a:ext cx="102396" cy="484633"/>
            </a:xfrm>
            <a:custGeom>
              <a:avLst/>
              <a:gdLst>
                <a:gd name="connsiteX0" fmla="*/ 59159 w 200062"/>
                <a:gd name="connsiteY0" fmla="*/ 945261 h 946882"/>
                <a:gd name="connsiteX1" fmla="*/ 9 w 200062"/>
                <a:gd name="connsiteY1" fmla="*/ 885730 h 946882"/>
                <a:gd name="connsiteX2" fmla="*/ 866 w 200062"/>
                <a:gd name="connsiteY2" fmla="*/ 0 h 946882"/>
                <a:gd name="connsiteX3" fmla="*/ 199939 w 200062"/>
                <a:gd name="connsiteY3" fmla="*/ 216313 h 946882"/>
                <a:gd name="connsiteX4" fmla="*/ 199748 w 200062"/>
                <a:gd name="connsiteY4" fmla="*/ 767810 h 946882"/>
                <a:gd name="connsiteX5" fmla="*/ 59159 w 200062"/>
                <a:gd name="connsiteY5" fmla="*/ 945261 h 9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62" h="946882">
                  <a:moveTo>
                    <a:pt x="59159" y="945261"/>
                  </a:moveTo>
                  <a:cubicBezTo>
                    <a:pt x="11534" y="952976"/>
                    <a:pt x="-372" y="933164"/>
                    <a:pt x="9" y="885730"/>
                  </a:cubicBezTo>
                  <a:cubicBezTo>
                    <a:pt x="2295" y="590455"/>
                    <a:pt x="961" y="295275"/>
                    <a:pt x="866" y="0"/>
                  </a:cubicBezTo>
                  <a:cubicBezTo>
                    <a:pt x="142408" y="10763"/>
                    <a:pt x="199939" y="73247"/>
                    <a:pt x="199939" y="216313"/>
                  </a:cubicBezTo>
                  <a:cubicBezTo>
                    <a:pt x="199939" y="400145"/>
                    <a:pt x="200320" y="583978"/>
                    <a:pt x="199748" y="767810"/>
                  </a:cubicBezTo>
                  <a:cubicBezTo>
                    <a:pt x="199462" y="858584"/>
                    <a:pt x="146789" y="923925"/>
                    <a:pt x="59159" y="94526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41">
              <a:extLst>
                <a:ext uri="{FF2B5EF4-FFF2-40B4-BE49-F238E27FC236}">
                  <a16:creationId xmlns:a16="http://schemas.microsoft.com/office/drawing/2014/main" id="{F6E8B14C-EC18-441E-B39B-15981DB68788}"/>
                </a:ext>
              </a:extLst>
            </p:cNvPr>
            <p:cNvSpPr/>
            <p:nvPr/>
          </p:nvSpPr>
          <p:spPr>
            <a:xfrm>
              <a:off x="6567187" y="5402397"/>
              <a:ext cx="101415" cy="484206"/>
            </a:xfrm>
            <a:custGeom>
              <a:avLst/>
              <a:gdLst>
                <a:gd name="connsiteX0" fmla="*/ 196995 w 198147"/>
                <a:gd name="connsiteY0" fmla="*/ 37 h 946047"/>
                <a:gd name="connsiteX1" fmla="*/ 198138 w 198147"/>
                <a:gd name="connsiteY1" fmla="*/ 885005 h 946047"/>
                <a:gd name="connsiteX2" fmla="*/ 139178 w 198147"/>
                <a:gd name="connsiteY2" fmla="*/ 944250 h 946047"/>
                <a:gd name="connsiteX3" fmla="*/ 1447 w 198147"/>
                <a:gd name="connsiteY3" fmla="*/ 769466 h 946047"/>
                <a:gd name="connsiteX4" fmla="*/ 1066 w 198147"/>
                <a:gd name="connsiteY4" fmla="*/ 180631 h 946047"/>
                <a:gd name="connsiteX5" fmla="*/ 196995 w 198147"/>
                <a:gd name="connsiteY5" fmla="*/ 37 h 9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7" h="946047">
                  <a:moveTo>
                    <a:pt x="196995" y="37"/>
                  </a:moveTo>
                  <a:cubicBezTo>
                    <a:pt x="196995" y="295026"/>
                    <a:pt x="195852" y="590015"/>
                    <a:pt x="198138" y="885005"/>
                  </a:cubicBezTo>
                  <a:cubicBezTo>
                    <a:pt x="198519" y="932058"/>
                    <a:pt x="187280" y="952537"/>
                    <a:pt x="139178" y="944250"/>
                  </a:cubicBezTo>
                  <a:cubicBezTo>
                    <a:pt x="52882" y="921200"/>
                    <a:pt x="2495" y="861764"/>
                    <a:pt x="1447" y="769466"/>
                  </a:cubicBezTo>
                  <a:cubicBezTo>
                    <a:pt x="-839" y="573251"/>
                    <a:pt x="18" y="376941"/>
                    <a:pt x="1066" y="180631"/>
                  </a:cubicBezTo>
                  <a:cubicBezTo>
                    <a:pt x="1542" y="85476"/>
                    <a:pt x="71837" y="-2059"/>
                    <a:pt x="196995" y="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2">
              <a:extLst>
                <a:ext uri="{FF2B5EF4-FFF2-40B4-BE49-F238E27FC236}">
                  <a16:creationId xmlns:a16="http://schemas.microsoft.com/office/drawing/2014/main" id="{82C3FDB4-A0EE-4CAB-B888-E61B9AE632F0}"/>
                </a:ext>
              </a:extLst>
            </p:cNvPr>
            <p:cNvSpPr/>
            <p:nvPr/>
          </p:nvSpPr>
          <p:spPr>
            <a:xfrm>
              <a:off x="6656289" y="4339073"/>
              <a:ext cx="1119772" cy="771009"/>
            </a:xfrm>
            <a:custGeom>
              <a:avLst/>
              <a:gdLst>
                <a:gd name="connsiteX0" fmla="*/ 657771 w 1119772"/>
                <a:gd name="connsiteY0" fmla="*/ 290213 h 771009"/>
                <a:gd name="connsiteX1" fmla="*/ 678001 w 1119772"/>
                <a:gd name="connsiteY1" fmla="*/ 296639 h 771009"/>
                <a:gd name="connsiteX2" fmla="*/ 816112 w 1119772"/>
                <a:gd name="connsiteY2" fmla="*/ 519577 h 771009"/>
                <a:gd name="connsiteX3" fmla="*/ 794077 w 1119772"/>
                <a:gd name="connsiteY3" fmla="*/ 613373 h 771009"/>
                <a:gd name="connsiteX4" fmla="*/ 731237 w 1119772"/>
                <a:gd name="connsiteY4" fmla="*/ 637943 h 771009"/>
                <a:gd name="connsiteX5" fmla="*/ 710177 w 1119772"/>
                <a:gd name="connsiteY5" fmla="*/ 576663 h 771009"/>
                <a:gd name="connsiteX6" fmla="*/ 635442 w 1119772"/>
                <a:gd name="connsiteY6" fmla="*/ 377663 h 771009"/>
                <a:gd name="connsiteX7" fmla="*/ 611310 w 1119772"/>
                <a:gd name="connsiteY7" fmla="*/ 315359 h 771009"/>
                <a:gd name="connsiteX8" fmla="*/ 657771 w 1119772"/>
                <a:gd name="connsiteY8" fmla="*/ 290213 h 771009"/>
                <a:gd name="connsiteX9" fmla="*/ 460586 w 1119772"/>
                <a:gd name="connsiteY9" fmla="*/ 278868 h 771009"/>
                <a:gd name="connsiteX10" fmla="*/ 507519 w 1119772"/>
                <a:gd name="connsiteY10" fmla="*/ 300538 h 771009"/>
                <a:gd name="connsiteX11" fmla="*/ 483924 w 1119772"/>
                <a:gd name="connsiteY11" fmla="*/ 366839 h 771009"/>
                <a:gd name="connsiteX12" fmla="*/ 397099 w 1119772"/>
                <a:gd name="connsiteY12" fmla="*/ 508120 h 771009"/>
                <a:gd name="connsiteX13" fmla="*/ 410262 w 1119772"/>
                <a:gd name="connsiteY13" fmla="*/ 561892 h 771009"/>
                <a:gd name="connsiteX14" fmla="*/ 387690 w 1119772"/>
                <a:gd name="connsiteY14" fmla="*/ 626730 h 771009"/>
                <a:gd name="connsiteX15" fmla="*/ 324704 w 1119772"/>
                <a:gd name="connsiteY15" fmla="*/ 598698 h 771009"/>
                <a:gd name="connsiteX16" fmla="*/ 304667 w 1119772"/>
                <a:gd name="connsiteY16" fmla="*/ 507096 h 771009"/>
                <a:gd name="connsiteX17" fmla="*/ 439853 w 1119772"/>
                <a:gd name="connsiteY17" fmla="*/ 286254 h 771009"/>
                <a:gd name="connsiteX18" fmla="*/ 460586 w 1119772"/>
                <a:gd name="connsiteY18" fmla="*/ 278868 h 771009"/>
                <a:gd name="connsiteX19" fmla="*/ 705375 w 1119772"/>
                <a:gd name="connsiteY19" fmla="*/ 152678 h 771009"/>
                <a:gd name="connsiteX20" fmla="*/ 740841 w 1119772"/>
                <a:gd name="connsiteY20" fmla="*/ 158625 h 771009"/>
                <a:gd name="connsiteX21" fmla="*/ 937551 w 1119772"/>
                <a:gd name="connsiteY21" fmla="*/ 364792 h 771009"/>
                <a:gd name="connsiteX22" fmla="*/ 967386 w 1119772"/>
                <a:gd name="connsiteY22" fmla="*/ 508754 h 771009"/>
                <a:gd name="connsiteX23" fmla="*/ 934821 w 1119772"/>
                <a:gd name="connsiteY23" fmla="*/ 671679 h 771009"/>
                <a:gd name="connsiteX24" fmla="*/ 870567 w 1119772"/>
                <a:gd name="connsiteY24" fmla="*/ 702489 h 771009"/>
                <a:gd name="connsiteX25" fmla="*/ 850140 w 1119772"/>
                <a:gd name="connsiteY25" fmla="*/ 636188 h 771009"/>
                <a:gd name="connsiteX26" fmla="*/ 705302 w 1119772"/>
                <a:gd name="connsiteY26" fmla="*/ 244134 h 771009"/>
                <a:gd name="connsiteX27" fmla="*/ 678684 w 1119772"/>
                <a:gd name="connsiteY27" fmla="*/ 171739 h 771009"/>
                <a:gd name="connsiteX28" fmla="*/ 705375 w 1119772"/>
                <a:gd name="connsiteY28" fmla="*/ 152678 h 771009"/>
                <a:gd name="connsiteX29" fmla="*/ 397536 w 1119772"/>
                <a:gd name="connsiteY29" fmla="*/ 139942 h 771009"/>
                <a:gd name="connsiteX30" fmla="*/ 443997 w 1119772"/>
                <a:gd name="connsiteY30" fmla="*/ 162038 h 771009"/>
                <a:gd name="connsiteX31" fmla="*/ 417720 w 1119772"/>
                <a:gd name="connsiteY31" fmla="*/ 229411 h 771009"/>
                <a:gd name="connsiteX32" fmla="*/ 248506 w 1119772"/>
                <a:gd name="connsiteY32" fmla="*/ 458492 h 771009"/>
                <a:gd name="connsiteX33" fmla="*/ 264301 w 1119772"/>
                <a:gd name="connsiteY33" fmla="*/ 608839 h 771009"/>
                <a:gd name="connsiteX34" fmla="*/ 271224 w 1119772"/>
                <a:gd name="connsiteY34" fmla="*/ 626974 h 771009"/>
                <a:gd name="connsiteX35" fmla="*/ 245776 w 1119772"/>
                <a:gd name="connsiteY35" fmla="*/ 691277 h 771009"/>
                <a:gd name="connsiteX36" fmla="*/ 185618 w 1119772"/>
                <a:gd name="connsiteY36" fmla="*/ 660125 h 771009"/>
                <a:gd name="connsiteX37" fmla="*/ 158561 w 1119772"/>
                <a:gd name="connsiteY37" fmla="*/ 572081 h 771009"/>
                <a:gd name="connsiteX38" fmla="*/ 152516 w 1119772"/>
                <a:gd name="connsiteY38" fmla="*/ 504025 h 771009"/>
                <a:gd name="connsiteX39" fmla="*/ 376184 w 1119772"/>
                <a:gd name="connsiteY39" fmla="*/ 147315 h 771009"/>
                <a:gd name="connsiteX40" fmla="*/ 397536 w 1119772"/>
                <a:gd name="connsiteY40" fmla="*/ 139942 h 771009"/>
                <a:gd name="connsiteX41" fmla="*/ 765900 w 1119772"/>
                <a:gd name="connsiteY41" fmla="*/ 14628 h 771009"/>
                <a:gd name="connsiteX42" fmla="*/ 800220 w 1119772"/>
                <a:gd name="connsiteY42" fmla="*/ 17979 h 771009"/>
                <a:gd name="connsiteX43" fmla="*/ 1033883 w 1119772"/>
                <a:gd name="connsiteY43" fmla="*/ 220295 h 771009"/>
                <a:gd name="connsiteX44" fmla="*/ 1119343 w 1119772"/>
                <a:gd name="connsiteY44" fmla="*/ 520795 h 771009"/>
                <a:gd name="connsiteX45" fmla="*/ 1075955 w 1119772"/>
                <a:gd name="connsiteY45" fmla="*/ 735688 h 771009"/>
                <a:gd name="connsiteX46" fmla="*/ 1016917 w 1119772"/>
                <a:gd name="connsiteY46" fmla="*/ 768059 h 771009"/>
                <a:gd name="connsiteX47" fmla="*/ 990202 w 1119772"/>
                <a:gd name="connsiteY47" fmla="*/ 701563 h 771009"/>
                <a:gd name="connsiteX48" fmla="*/ 1029252 w 1119772"/>
                <a:gd name="connsiteY48" fmla="*/ 503440 h 771009"/>
                <a:gd name="connsiteX49" fmla="*/ 782621 w 1119772"/>
                <a:gd name="connsiteY49" fmla="*/ 113531 h 771009"/>
                <a:gd name="connsiteX50" fmla="*/ 755418 w 1119772"/>
                <a:gd name="connsiteY50" fmla="*/ 97540 h 771009"/>
                <a:gd name="connsiteX51" fmla="*/ 740647 w 1119772"/>
                <a:gd name="connsiteY51" fmla="*/ 34311 h 771009"/>
                <a:gd name="connsiteX52" fmla="*/ 765900 w 1119772"/>
                <a:gd name="connsiteY52" fmla="*/ 14628 h 771009"/>
                <a:gd name="connsiteX53" fmla="*/ 339710 w 1119772"/>
                <a:gd name="connsiteY53" fmla="*/ 218 h 771009"/>
                <a:gd name="connsiteX54" fmla="*/ 386130 w 1119772"/>
                <a:gd name="connsiteY54" fmla="*/ 35579 h 771009"/>
                <a:gd name="connsiteX55" fmla="*/ 362486 w 1119772"/>
                <a:gd name="connsiteY55" fmla="*/ 86572 h 771009"/>
                <a:gd name="connsiteX56" fmla="*/ 270298 w 1119772"/>
                <a:gd name="connsiteY56" fmla="*/ 140247 h 771009"/>
                <a:gd name="connsiteX57" fmla="*/ 94356 w 1119772"/>
                <a:gd name="connsiteY57" fmla="*/ 465220 h 771009"/>
                <a:gd name="connsiteX58" fmla="*/ 129457 w 1119772"/>
                <a:gd name="connsiteY58" fmla="*/ 682746 h 771009"/>
                <a:gd name="connsiteX59" fmla="*/ 132138 w 1119772"/>
                <a:gd name="connsiteY59" fmla="*/ 731155 h 771009"/>
                <a:gd name="connsiteX60" fmla="*/ 88506 w 1119772"/>
                <a:gd name="connsiteY60" fmla="*/ 757481 h 771009"/>
                <a:gd name="connsiteX61" fmla="*/ 46434 w 1119772"/>
                <a:gd name="connsiteY61" fmla="*/ 725257 h 771009"/>
                <a:gd name="connsiteX62" fmla="*/ 121 w 1119772"/>
                <a:gd name="connsiteY62" fmla="*/ 503051 h 771009"/>
                <a:gd name="connsiteX63" fmla="*/ 315636 w 1119772"/>
                <a:gd name="connsiteY63" fmla="*/ 7450 h 771009"/>
                <a:gd name="connsiteX64" fmla="*/ 339710 w 1119772"/>
                <a:gd name="connsiteY64" fmla="*/ 218 h 77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19772" h="771009">
                  <a:moveTo>
                    <a:pt x="657771" y="290213"/>
                  </a:moveTo>
                  <a:cubicBezTo>
                    <a:pt x="664336" y="291020"/>
                    <a:pt x="671152" y="293129"/>
                    <a:pt x="678001" y="296639"/>
                  </a:cubicBezTo>
                  <a:cubicBezTo>
                    <a:pt x="768824" y="343099"/>
                    <a:pt x="811042" y="419978"/>
                    <a:pt x="816112" y="519577"/>
                  </a:cubicBezTo>
                  <a:cubicBezTo>
                    <a:pt x="813187" y="552093"/>
                    <a:pt x="809921" y="584220"/>
                    <a:pt x="794077" y="613373"/>
                  </a:cubicBezTo>
                  <a:cubicBezTo>
                    <a:pt x="779501" y="640186"/>
                    <a:pt x="756051" y="649254"/>
                    <a:pt x="731237" y="637943"/>
                  </a:cubicBezTo>
                  <a:cubicBezTo>
                    <a:pt x="708325" y="627462"/>
                    <a:pt x="697160" y="602648"/>
                    <a:pt x="710177" y="576663"/>
                  </a:cubicBezTo>
                  <a:cubicBezTo>
                    <a:pt x="745277" y="506560"/>
                    <a:pt x="707447" y="409692"/>
                    <a:pt x="635442" y="377663"/>
                  </a:cubicBezTo>
                  <a:cubicBezTo>
                    <a:pt x="607898" y="365426"/>
                    <a:pt x="599610" y="338321"/>
                    <a:pt x="611310" y="315359"/>
                  </a:cubicBezTo>
                  <a:cubicBezTo>
                    <a:pt x="620634" y="297077"/>
                    <a:pt x="638075" y="287790"/>
                    <a:pt x="657771" y="290213"/>
                  </a:cubicBezTo>
                  <a:close/>
                  <a:moveTo>
                    <a:pt x="460586" y="278868"/>
                  </a:moveTo>
                  <a:cubicBezTo>
                    <a:pt x="480536" y="275356"/>
                    <a:pt x="497647" y="283244"/>
                    <a:pt x="507519" y="300538"/>
                  </a:cubicBezTo>
                  <a:cubicBezTo>
                    <a:pt x="521999" y="326035"/>
                    <a:pt x="514929" y="349874"/>
                    <a:pt x="483924" y="366839"/>
                  </a:cubicBezTo>
                  <a:cubicBezTo>
                    <a:pt x="427519" y="397699"/>
                    <a:pt x="398610" y="444305"/>
                    <a:pt x="397099" y="508120"/>
                  </a:cubicBezTo>
                  <a:cubicBezTo>
                    <a:pt x="396660" y="527132"/>
                    <a:pt x="403436" y="544439"/>
                    <a:pt x="410262" y="561892"/>
                  </a:cubicBezTo>
                  <a:cubicBezTo>
                    <a:pt x="422352" y="592751"/>
                    <a:pt x="414357" y="614786"/>
                    <a:pt x="387690" y="626730"/>
                  </a:cubicBezTo>
                  <a:cubicBezTo>
                    <a:pt x="362144" y="638187"/>
                    <a:pt x="338695" y="628095"/>
                    <a:pt x="324704" y="598698"/>
                  </a:cubicBezTo>
                  <a:cubicBezTo>
                    <a:pt x="310858" y="569692"/>
                    <a:pt x="307153" y="538345"/>
                    <a:pt x="304667" y="507096"/>
                  </a:cubicBezTo>
                  <a:cubicBezTo>
                    <a:pt x="309785" y="408765"/>
                    <a:pt x="351516" y="333104"/>
                    <a:pt x="439853" y="286254"/>
                  </a:cubicBezTo>
                  <a:cubicBezTo>
                    <a:pt x="446971" y="282476"/>
                    <a:pt x="453936" y="280039"/>
                    <a:pt x="460586" y="278868"/>
                  </a:cubicBezTo>
                  <a:close/>
                  <a:moveTo>
                    <a:pt x="705375" y="152678"/>
                  </a:moveTo>
                  <a:cubicBezTo>
                    <a:pt x="715722" y="150435"/>
                    <a:pt x="727532" y="152361"/>
                    <a:pt x="740841" y="158625"/>
                  </a:cubicBezTo>
                  <a:cubicBezTo>
                    <a:pt x="833078" y="201916"/>
                    <a:pt x="897575" y="271776"/>
                    <a:pt x="937551" y="364792"/>
                  </a:cubicBezTo>
                  <a:cubicBezTo>
                    <a:pt x="959001" y="414713"/>
                    <a:pt x="965875" y="467413"/>
                    <a:pt x="967386" y="508754"/>
                  </a:cubicBezTo>
                  <a:cubicBezTo>
                    <a:pt x="968020" y="573787"/>
                    <a:pt x="954516" y="623513"/>
                    <a:pt x="934821" y="671679"/>
                  </a:cubicBezTo>
                  <a:cubicBezTo>
                    <a:pt x="922291" y="702245"/>
                    <a:pt x="897282" y="713458"/>
                    <a:pt x="870567" y="702489"/>
                  </a:cubicBezTo>
                  <a:cubicBezTo>
                    <a:pt x="846679" y="692642"/>
                    <a:pt x="837221" y="665438"/>
                    <a:pt x="850140" y="636188"/>
                  </a:cubicBezTo>
                  <a:cubicBezTo>
                    <a:pt x="914248" y="490764"/>
                    <a:pt x="851944" y="316529"/>
                    <a:pt x="705302" y="244134"/>
                  </a:cubicBezTo>
                  <a:cubicBezTo>
                    <a:pt x="669177" y="226291"/>
                    <a:pt x="659915" y="197967"/>
                    <a:pt x="678684" y="171739"/>
                  </a:cubicBezTo>
                  <a:cubicBezTo>
                    <a:pt x="686143" y="161331"/>
                    <a:pt x="695028" y="154920"/>
                    <a:pt x="705375" y="152678"/>
                  </a:cubicBezTo>
                  <a:close/>
                  <a:moveTo>
                    <a:pt x="397536" y="139942"/>
                  </a:moveTo>
                  <a:cubicBezTo>
                    <a:pt x="417808" y="136435"/>
                    <a:pt x="434453" y="144342"/>
                    <a:pt x="443997" y="162038"/>
                  </a:cubicBezTo>
                  <a:cubicBezTo>
                    <a:pt x="458232" y="188412"/>
                    <a:pt x="449213" y="212983"/>
                    <a:pt x="417720" y="229411"/>
                  </a:cubicBezTo>
                  <a:cubicBezTo>
                    <a:pt x="323923" y="278406"/>
                    <a:pt x="264399" y="353238"/>
                    <a:pt x="248506" y="458492"/>
                  </a:cubicBezTo>
                  <a:cubicBezTo>
                    <a:pt x="240852" y="509144"/>
                    <a:pt x="243143" y="560381"/>
                    <a:pt x="264301" y="608839"/>
                  </a:cubicBezTo>
                  <a:cubicBezTo>
                    <a:pt x="266885" y="614787"/>
                    <a:pt x="269176" y="620832"/>
                    <a:pt x="271224" y="626974"/>
                  </a:cubicBezTo>
                  <a:cubicBezTo>
                    <a:pt x="281413" y="657249"/>
                    <a:pt x="271809" y="681380"/>
                    <a:pt x="245776" y="691277"/>
                  </a:cubicBezTo>
                  <a:cubicBezTo>
                    <a:pt x="222180" y="700247"/>
                    <a:pt x="197220" y="688108"/>
                    <a:pt x="185618" y="660125"/>
                  </a:cubicBezTo>
                  <a:cubicBezTo>
                    <a:pt x="173820" y="631703"/>
                    <a:pt x="164313" y="602355"/>
                    <a:pt x="158561" y="572081"/>
                  </a:cubicBezTo>
                  <a:cubicBezTo>
                    <a:pt x="154368" y="549851"/>
                    <a:pt x="151346" y="527328"/>
                    <a:pt x="152516" y="504025"/>
                  </a:cubicBezTo>
                  <a:cubicBezTo>
                    <a:pt x="159633" y="343196"/>
                    <a:pt x="229932" y="221465"/>
                    <a:pt x="376184" y="147315"/>
                  </a:cubicBezTo>
                  <a:cubicBezTo>
                    <a:pt x="383619" y="143549"/>
                    <a:pt x="390779" y="141112"/>
                    <a:pt x="397536" y="139942"/>
                  </a:cubicBezTo>
                  <a:close/>
                  <a:moveTo>
                    <a:pt x="765900" y="14628"/>
                  </a:moveTo>
                  <a:cubicBezTo>
                    <a:pt x="776357" y="11715"/>
                    <a:pt x="788325" y="12641"/>
                    <a:pt x="800220" y="17979"/>
                  </a:cubicBezTo>
                  <a:cubicBezTo>
                    <a:pt x="898307" y="62099"/>
                    <a:pt x="976065" y="129960"/>
                    <a:pt x="1033883" y="220295"/>
                  </a:cubicBezTo>
                  <a:cubicBezTo>
                    <a:pt x="1084730" y="299710"/>
                    <a:pt x="1123438" y="399454"/>
                    <a:pt x="1119343" y="520795"/>
                  </a:cubicBezTo>
                  <a:cubicBezTo>
                    <a:pt x="1122561" y="593043"/>
                    <a:pt x="1107643" y="666072"/>
                    <a:pt x="1075955" y="735688"/>
                  </a:cubicBezTo>
                  <a:cubicBezTo>
                    <a:pt x="1062354" y="765524"/>
                    <a:pt x="1040416" y="776980"/>
                    <a:pt x="1016917" y="768059"/>
                  </a:cubicBezTo>
                  <a:cubicBezTo>
                    <a:pt x="987765" y="757041"/>
                    <a:pt x="976893" y="733007"/>
                    <a:pt x="990202" y="701563"/>
                  </a:cubicBezTo>
                  <a:cubicBezTo>
                    <a:pt x="1017113" y="638040"/>
                    <a:pt x="1034663" y="571934"/>
                    <a:pt x="1029252" y="503440"/>
                  </a:cubicBezTo>
                  <a:cubicBezTo>
                    <a:pt x="1015602" y="331252"/>
                    <a:pt x="945156" y="192848"/>
                    <a:pt x="782621" y="113531"/>
                  </a:cubicBezTo>
                  <a:cubicBezTo>
                    <a:pt x="773213" y="108948"/>
                    <a:pt x="763999" y="103537"/>
                    <a:pt x="755418" y="97540"/>
                  </a:cubicBezTo>
                  <a:cubicBezTo>
                    <a:pt x="731482" y="80868"/>
                    <a:pt x="726509" y="58589"/>
                    <a:pt x="740647" y="34311"/>
                  </a:cubicBezTo>
                  <a:cubicBezTo>
                    <a:pt x="746497" y="24292"/>
                    <a:pt x="755443" y="17540"/>
                    <a:pt x="765900" y="14628"/>
                  </a:cubicBezTo>
                  <a:close/>
                  <a:moveTo>
                    <a:pt x="339710" y="218"/>
                  </a:moveTo>
                  <a:cubicBezTo>
                    <a:pt x="362409" y="-1871"/>
                    <a:pt x="380206" y="11082"/>
                    <a:pt x="386130" y="35579"/>
                  </a:cubicBezTo>
                  <a:cubicBezTo>
                    <a:pt x="391736" y="58735"/>
                    <a:pt x="381157" y="74433"/>
                    <a:pt x="362486" y="86572"/>
                  </a:cubicBezTo>
                  <a:cubicBezTo>
                    <a:pt x="332650" y="105975"/>
                    <a:pt x="299353" y="118796"/>
                    <a:pt x="270298" y="140247"/>
                  </a:cubicBezTo>
                  <a:cubicBezTo>
                    <a:pt x="160365" y="221466"/>
                    <a:pt x="109566" y="333641"/>
                    <a:pt x="94356" y="465220"/>
                  </a:cubicBezTo>
                  <a:cubicBezTo>
                    <a:pt x="85630" y="540881"/>
                    <a:pt x="99572" y="613081"/>
                    <a:pt x="129457" y="682746"/>
                  </a:cubicBezTo>
                  <a:cubicBezTo>
                    <a:pt x="136087" y="698249"/>
                    <a:pt x="143351" y="714483"/>
                    <a:pt x="132138" y="731155"/>
                  </a:cubicBezTo>
                  <a:cubicBezTo>
                    <a:pt x="121705" y="746610"/>
                    <a:pt x="108445" y="758456"/>
                    <a:pt x="88506" y="757481"/>
                  </a:cubicBezTo>
                  <a:cubicBezTo>
                    <a:pt x="67543" y="756408"/>
                    <a:pt x="54576" y="743245"/>
                    <a:pt x="46434" y="725257"/>
                  </a:cubicBezTo>
                  <a:cubicBezTo>
                    <a:pt x="14649" y="654909"/>
                    <a:pt x="-1585" y="581393"/>
                    <a:pt x="121" y="503051"/>
                  </a:cubicBezTo>
                  <a:cubicBezTo>
                    <a:pt x="10066" y="277822"/>
                    <a:pt x="110151" y="109241"/>
                    <a:pt x="315636" y="7450"/>
                  </a:cubicBezTo>
                  <a:cubicBezTo>
                    <a:pt x="324033" y="3281"/>
                    <a:pt x="332144" y="914"/>
                    <a:pt x="339710" y="2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143">
              <a:extLst>
                <a:ext uri="{FF2B5EF4-FFF2-40B4-BE49-F238E27FC236}">
                  <a16:creationId xmlns:a16="http://schemas.microsoft.com/office/drawing/2014/main" id="{9F208739-5A08-4710-AF51-DC2EB1F20B0C}"/>
                </a:ext>
              </a:extLst>
            </p:cNvPr>
            <p:cNvSpPr/>
            <p:nvPr/>
          </p:nvSpPr>
          <p:spPr>
            <a:xfrm>
              <a:off x="6753651" y="5354560"/>
              <a:ext cx="927819" cy="924884"/>
            </a:xfrm>
            <a:custGeom>
              <a:avLst/>
              <a:gdLst>
                <a:gd name="connsiteX0" fmla="*/ 1658624 w 1812786"/>
                <a:gd name="connsiteY0" fmla="*/ 158 h 1807050"/>
                <a:gd name="connsiteX1" fmla="*/ 1812358 w 1812786"/>
                <a:gd name="connsiteY1" fmla="*/ 152939 h 1807050"/>
                <a:gd name="connsiteX2" fmla="*/ 1812358 w 1812786"/>
                <a:gd name="connsiteY2" fmla="*/ 1645602 h 1807050"/>
                <a:gd name="connsiteX3" fmla="*/ 1647099 w 1812786"/>
                <a:gd name="connsiteY3" fmla="*/ 1807050 h 1807050"/>
                <a:gd name="connsiteX4" fmla="*/ 161675 w 1812786"/>
                <a:gd name="connsiteY4" fmla="*/ 1807050 h 1807050"/>
                <a:gd name="connsiteX5" fmla="*/ 2131 w 1812786"/>
                <a:gd name="connsiteY5" fmla="*/ 1666461 h 1807050"/>
                <a:gd name="connsiteX6" fmla="*/ 2227 w 1812786"/>
                <a:gd name="connsiteY6" fmla="*/ 131888 h 1807050"/>
                <a:gd name="connsiteX7" fmla="*/ 154246 w 1812786"/>
                <a:gd name="connsiteY7" fmla="*/ 63 h 1807050"/>
                <a:gd name="connsiteX8" fmla="*/ 1658624 w 1812786"/>
                <a:gd name="connsiteY8" fmla="*/ 158 h 18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786" h="1807050">
                  <a:moveTo>
                    <a:pt x="1658624" y="158"/>
                  </a:moveTo>
                  <a:cubicBezTo>
                    <a:pt x="1755874" y="253"/>
                    <a:pt x="1812262" y="55022"/>
                    <a:pt x="1812358" y="152939"/>
                  </a:cubicBezTo>
                  <a:cubicBezTo>
                    <a:pt x="1812929" y="650525"/>
                    <a:pt x="1812929" y="1148111"/>
                    <a:pt x="1812358" y="1645602"/>
                  </a:cubicBezTo>
                  <a:cubicBezTo>
                    <a:pt x="1812262" y="1755234"/>
                    <a:pt x="1757684" y="1807050"/>
                    <a:pt x="1647099" y="1807050"/>
                  </a:cubicBezTo>
                  <a:cubicBezTo>
                    <a:pt x="1151989" y="1807050"/>
                    <a:pt x="656785" y="1807050"/>
                    <a:pt x="161675" y="1807050"/>
                  </a:cubicBezTo>
                  <a:cubicBezTo>
                    <a:pt x="60996" y="1807050"/>
                    <a:pt x="13847" y="1765617"/>
                    <a:pt x="2131" y="1666461"/>
                  </a:cubicBezTo>
                  <a:cubicBezTo>
                    <a:pt x="-631" y="1642935"/>
                    <a:pt x="-821" y="155320"/>
                    <a:pt x="2227" y="131888"/>
                  </a:cubicBezTo>
                  <a:cubicBezTo>
                    <a:pt x="14419" y="38258"/>
                    <a:pt x="58138" y="158"/>
                    <a:pt x="154246" y="63"/>
                  </a:cubicBezTo>
                  <a:cubicBezTo>
                    <a:pt x="404944" y="-33"/>
                    <a:pt x="1407926" y="-33"/>
                    <a:pt x="1658624" y="1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44">
              <a:extLst>
                <a:ext uri="{FF2B5EF4-FFF2-40B4-BE49-F238E27FC236}">
                  <a16:creationId xmlns:a16="http://schemas.microsoft.com/office/drawing/2014/main" id="{34F0298B-EB49-4EB2-B853-1348F990CD9C}"/>
                </a:ext>
              </a:extLst>
            </p:cNvPr>
            <p:cNvSpPr/>
            <p:nvPr/>
          </p:nvSpPr>
          <p:spPr>
            <a:xfrm>
              <a:off x="6775789" y="5376091"/>
              <a:ext cx="881841" cy="880001"/>
            </a:xfrm>
            <a:custGeom>
              <a:avLst/>
              <a:gdLst>
                <a:gd name="connsiteX0" fmla="*/ 147185 w 1722953"/>
                <a:gd name="connsiteY0" fmla="*/ 1719167 h 1719357"/>
                <a:gd name="connsiteX1" fmla="*/ 214 w 1722953"/>
                <a:gd name="connsiteY1" fmla="*/ 1573149 h 1719357"/>
                <a:gd name="connsiteX2" fmla="*/ 214 w 1722953"/>
                <a:gd name="connsiteY2" fmla="*/ 147352 h 1719357"/>
                <a:gd name="connsiteX3" fmla="*/ 148328 w 1722953"/>
                <a:gd name="connsiteY3" fmla="*/ 381 h 1719357"/>
                <a:gd name="connsiteX4" fmla="*/ 1576316 w 1722953"/>
                <a:gd name="connsiteY4" fmla="*/ 476 h 1719357"/>
                <a:gd name="connsiteX5" fmla="*/ 1722811 w 1722953"/>
                <a:gd name="connsiteY5" fmla="*/ 148590 h 1719357"/>
                <a:gd name="connsiteX6" fmla="*/ 1722811 w 1722953"/>
                <a:gd name="connsiteY6" fmla="*/ 1574387 h 1719357"/>
                <a:gd name="connsiteX7" fmla="*/ 1575173 w 1722953"/>
                <a:gd name="connsiteY7" fmla="*/ 1719263 h 1719357"/>
                <a:gd name="connsiteX8" fmla="*/ 147185 w 1722953"/>
                <a:gd name="connsiteY8" fmla="*/ 1719167 h 171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2953" h="1719357">
                  <a:moveTo>
                    <a:pt x="147185" y="1719167"/>
                  </a:moveTo>
                  <a:cubicBezTo>
                    <a:pt x="51268" y="1719072"/>
                    <a:pt x="310" y="1668780"/>
                    <a:pt x="214" y="1573149"/>
                  </a:cubicBezTo>
                  <a:cubicBezTo>
                    <a:pt x="-71" y="1097852"/>
                    <a:pt x="-71" y="622554"/>
                    <a:pt x="214" y="147352"/>
                  </a:cubicBezTo>
                  <a:cubicBezTo>
                    <a:pt x="310" y="53626"/>
                    <a:pt x="53269" y="476"/>
                    <a:pt x="148328" y="381"/>
                  </a:cubicBezTo>
                  <a:cubicBezTo>
                    <a:pt x="624292" y="-95"/>
                    <a:pt x="1100352" y="-191"/>
                    <a:pt x="1576316" y="476"/>
                  </a:cubicBezTo>
                  <a:cubicBezTo>
                    <a:pt x="1671471" y="571"/>
                    <a:pt x="1722811" y="53626"/>
                    <a:pt x="1722811" y="148590"/>
                  </a:cubicBezTo>
                  <a:cubicBezTo>
                    <a:pt x="1723001" y="623888"/>
                    <a:pt x="1723001" y="1099185"/>
                    <a:pt x="1722811" y="1574387"/>
                  </a:cubicBezTo>
                  <a:cubicBezTo>
                    <a:pt x="1722811" y="1670209"/>
                    <a:pt x="1672709" y="1719167"/>
                    <a:pt x="1575173" y="1719263"/>
                  </a:cubicBezTo>
                  <a:cubicBezTo>
                    <a:pt x="1335619" y="1719358"/>
                    <a:pt x="383596" y="1719453"/>
                    <a:pt x="147185" y="17191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45">
              <a:extLst>
                <a:ext uri="{FF2B5EF4-FFF2-40B4-BE49-F238E27FC236}">
                  <a16:creationId xmlns:a16="http://schemas.microsoft.com/office/drawing/2014/main" id="{24C8D2EB-D861-4FF7-AF8D-E865DD4F73C5}"/>
                </a:ext>
              </a:extLst>
            </p:cNvPr>
            <p:cNvSpPr/>
            <p:nvPr/>
          </p:nvSpPr>
          <p:spPr>
            <a:xfrm>
              <a:off x="6874764" y="6001368"/>
              <a:ext cx="684704" cy="83120"/>
            </a:xfrm>
            <a:custGeom>
              <a:avLst/>
              <a:gdLst>
                <a:gd name="connsiteX0" fmla="*/ 1247780 w 1337784"/>
                <a:gd name="connsiteY0" fmla="*/ 1 h 162401"/>
                <a:gd name="connsiteX1" fmla="*/ 1327123 w 1337784"/>
                <a:gd name="connsiteY1" fmla="*/ 41815 h 162401"/>
                <a:gd name="connsiteX2" fmla="*/ 1324742 w 1337784"/>
                <a:gd name="connsiteY2" fmla="*/ 122968 h 162401"/>
                <a:gd name="connsiteX3" fmla="*/ 1233873 w 1337784"/>
                <a:gd name="connsiteY3" fmla="*/ 162402 h 162401"/>
                <a:gd name="connsiteX4" fmla="*/ 96588 w 1337784"/>
                <a:gd name="connsiteY4" fmla="*/ 161926 h 162401"/>
                <a:gd name="connsiteX5" fmla="*/ 5 w 1337784"/>
                <a:gd name="connsiteY5" fmla="*/ 80868 h 162401"/>
                <a:gd name="connsiteX6" fmla="*/ 96207 w 1337784"/>
                <a:gd name="connsiteY6" fmla="*/ 477 h 162401"/>
                <a:gd name="connsiteX7" fmla="*/ 1247780 w 1337784"/>
                <a:gd name="connsiteY7" fmla="*/ 1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784" h="162401">
                  <a:moveTo>
                    <a:pt x="1247780" y="1"/>
                  </a:moveTo>
                  <a:cubicBezTo>
                    <a:pt x="1282451" y="-95"/>
                    <a:pt x="1310073" y="11050"/>
                    <a:pt x="1327123" y="41815"/>
                  </a:cubicBezTo>
                  <a:cubicBezTo>
                    <a:pt x="1342077" y="68866"/>
                    <a:pt x="1341315" y="96679"/>
                    <a:pt x="1324742" y="122968"/>
                  </a:cubicBezTo>
                  <a:cubicBezTo>
                    <a:pt x="1303596" y="156401"/>
                    <a:pt x="1270926" y="162402"/>
                    <a:pt x="1233873" y="162402"/>
                  </a:cubicBezTo>
                  <a:cubicBezTo>
                    <a:pt x="935646" y="161735"/>
                    <a:pt x="177455" y="162402"/>
                    <a:pt x="96588" y="161926"/>
                  </a:cubicBezTo>
                  <a:cubicBezTo>
                    <a:pt x="37152" y="161640"/>
                    <a:pt x="386" y="130303"/>
                    <a:pt x="5" y="80868"/>
                  </a:cubicBezTo>
                  <a:cubicBezTo>
                    <a:pt x="-472" y="31528"/>
                    <a:pt x="35628" y="667"/>
                    <a:pt x="96207" y="477"/>
                  </a:cubicBezTo>
                  <a:cubicBezTo>
                    <a:pt x="286517" y="96"/>
                    <a:pt x="1054232" y="572"/>
                    <a:pt x="1247780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46">
              <a:extLst>
                <a:ext uri="{FF2B5EF4-FFF2-40B4-BE49-F238E27FC236}">
                  <a16:creationId xmlns:a16="http://schemas.microsoft.com/office/drawing/2014/main" id="{88F9AC61-9FCD-4C38-9C0A-6E2715429488}"/>
                </a:ext>
              </a:extLst>
            </p:cNvPr>
            <p:cNvSpPr/>
            <p:nvPr/>
          </p:nvSpPr>
          <p:spPr>
            <a:xfrm>
              <a:off x="7332868" y="5530009"/>
              <a:ext cx="167444" cy="280600"/>
            </a:xfrm>
            <a:custGeom>
              <a:avLst/>
              <a:gdLst>
                <a:gd name="connsiteX0" fmla="*/ 18 w 327154"/>
                <a:gd name="connsiteY0" fmla="*/ 62269 h 548239"/>
                <a:gd name="connsiteX1" fmla="*/ 62217 w 327154"/>
                <a:gd name="connsiteY1" fmla="*/ 71 h 548239"/>
                <a:gd name="connsiteX2" fmla="*/ 271195 w 327154"/>
                <a:gd name="connsiteY2" fmla="*/ 356 h 548239"/>
                <a:gd name="connsiteX3" fmla="*/ 327012 w 327154"/>
                <a:gd name="connsiteY3" fmla="*/ 54458 h 548239"/>
                <a:gd name="connsiteX4" fmla="*/ 327012 w 327154"/>
                <a:gd name="connsiteY4" fmla="*/ 495561 h 548239"/>
                <a:gd name="connsiteX5" fmla="*/ 274243 w 327154"/>
                <a:gd name="connsiteY5" fmla="*/ 548044 h 548239"/>
                <a:gd name="connsiteX6" fmla="*/ 55740 w 327154"/>
                <a:gd name="connsiteY6" fmla="*/ 548235 h 548239"/>
                <a:gd name="connsiteX7" fmla="*/ 18 w 327154"/>
                <a:gd name="connsiteY7" fmla="*/ 489179 h 548239"/>
                <a:gd name="connsiteX8" fmla="*/ 18 w 327154"/>
                <a:gd name="connsiteY8" fmla="*/ 62269 h 54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154" h="548239">
                  <a:moveTo>
                    <a:pt x="18" y="62269"/>
                  </a:moveTo>
                  <a:cubicBezTo>
                    <a:pt x="-648" y="18835"/>
                    <a:pt x="16687" y="-1358"/>
                    <a:pt x="62217" y="71"/>
                  </a:cubicBezTo>
                  <a:cubicBezTo>
                    <a:pt x="131844" y="2166"/>
                    <a:pt x="201567" y="1309"/>
                    <a:pt x="271195" y="356"/>
                  </a:cubicBezTo>
                  <a:cubicBezTo>
                    <a:pt x="309295" y="-215"/>
                    <a:pt x="327012" y="17978"/>
                    <a:pt x="327012" y="54458"/>
                  </a:cubicBezTo>
                  <a:cubicBezTo>
                    <a:pt x="327202" y="201525"/>
                    <a:pt x="327202" y="348495"/>
                    <a:pt x="327012" y="495561"/>
                  </a:cubicBezTo>
                  <a:cubicBezTo>
                    <a:pt x="327012" y="530328"/>
                    <a:pt x="309390" y="548044"/>
                    <a:pt x="274243" y="548044"/>
                  </a:cubicBezTo>
                  <a:cubicBezTo>
                    <a:pt x="201377" y="547949"/>
                    <a:pt x="128606" y="547568"/>
                    <a:pt x="55740" y="548235"/>
                  </a:cubicBezTo>
                  <a:cubicBezTo>
                    <a:pt x="14782" y="548616"/>
                    <a:pt x="-362" y="527851"/>
                    <a:pt x="18" y="489179"/>
                  </a:cubicBezTo>
                  <a:cubicBezTo>
                    <a:pt x="971" y="418028"/>
                    <a:pt x="1161" y="133421"/>
                    <a:pt x="18" y="6226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47">
              <a:extLst>
                <a:ext uri="{FF2B5EF4-FFF2-40B4-BE49-F238E27FC236}">
                  <a16:creationId xmlns:a16="http://schemas.microsoft.com/office/drawing/2014/main" id="{62F84BD7-02B6-407D-9271-BD83F89AE486}"/>
                </a:ext>
              </a:extLst>
            </p:cNvPr>
            <p:cNvSpPr/>
            <p:nvPr/>
          </p:nvSpPr>
          <p:spPr>
            <a:xfrm>
              <a:off x="6934183" y="5530071"/>
              <a:ext cx="166983" cy="280542"/>
            </a:xfrm>
            <a:custGeom>
              <a:avLst/>
              <a:gdLst>
                <a:gd name="connsiteX0" fmla="*/ 20 w 326253"/>
                <a:gd name="connsiteY0" fmla="*/ 60149 h 548127"/>
                <a:gd name="connsiteX1" fmla="*/ 58694 w 326253"/>
                <a:gd name="connsiteY1" fmla="*/ 46 h 548127"/>
                <a:gd name="connsiteX2" fmla="*/ 267578 w 326253"/>
                <a:gd name="connsiteY2" fmla="*/ 142 h 548127"/>
                <a:gd name="connsiteX3" fmla="*/ 326252 w 326253"/>
                <a:gd name="connsiteY3" fmla="*/ 61102 h 548127"/>
                <a:gd name="connsiteX4" fmla="*/ 326252 w 326253"/>
                <a:gd name="connsiteY4" fmla="*/ 487822 h 548127"/>
                <a:gd name="connsiteX5" fmla="*/ 266435 w 326253"/>
                <a:gd name="connsiteY5" fmla="*/ 548115 h 548127"/>
                <a:gd name="connsiteX6" fmla="*/ 57551 w 326253"/>
                <a:gd name="connsiteY6" fmla="*/ 548115 h 548127"/>
                <a:gd name="connsiteX7" fmla="*/ 20 w 326253"/>
                <a:gd name="connsiteY7" fmla="*/ 491632 h 548127"/>
                <a:gd name="connsiteX8" fmla="*/ 20 w 326253"/>
                <a:gd name="connsiteY8" fmla="*/ 60149 h 5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253" h="548127">
                  <a:moveTo>
                    <a:pt x="20" y="60149"/>
                  </a:moveTo>
                  <a:cubicBezTo>
                    <a:pt x="-646" y="18906"/>
                    <a:pt x="15070" y="-1097"/>
                    <a:pt x="58694" y="46"/>
                  </a:cubicBezTo>
                  <a:cubicBezTo>
                    <a:pt x="128322" y="1856"/>
                    <a:pt x="197950" y="1570"/>
                    <a:pt x="267578" y="142"/>
                  </a:cubicBezTo>
                  <a:cubicBezTo>
                    <a:pt x="311012" y="-716"/>
                    <a:pt x="326442" y="20430"/>
                    <a:pt x="326252" y="61102"/>
                  </a:cubicBezTo>
                  <a:cubicBezTo>
                    <a:pt x="325585" y="203310"/>
                    <a:pt x="325490" y="345613"/>
                    <a:pt x="326252" y="487822"/>
                  </a:cubicBezTo>
                  <a:cubicBezTo>
                    <a:pt x="326442" y="529636"/>
                    <a:pt x="308535" y="548686"/>
                    <a:pt x="266435" y="548115"/>
                  </a:cubicBezTo>
                  <a:cubicBezTo>
                    <a:pt x="196807" y="547162"/>
                    <a:pt x="127179" y="547258"/>
                    <a:pt x="57551" y="548115"/>
                  </a:cubicBezTo>
                  <a:cubicBezTo>
                    <a:pt x="18213" y="548591"/>
                    <a:pt x="-646" y="532303"/>
                    <a:pt x="20" y="491632"/>
                  </a:cubicBezTo>
                  <a:cubicBezTo>
                    <a:pt x="1354" y="418956"/>
                    <a:pt x="1259" y="131301"/>
                    <a:pt x="20" y="601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A18B4D7-2704-40FE-9B3F-5273D6569B3D}"/>
              </a:ext>
            </a:extLst>
          </p:cNvPr>
          <p:cNvSpPr/>
          <p:nvPr/>
        </p:nvSpPr>
        <p:spPr>
          <a:xfrm>
            <a:off x="4752579" y="4083401"/>
            <a:ext cx="6563121" cy="23241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5456A60-B750-4A51-A420-85FB3EC0647D}"/>
              </a:ext>
            </a:extLst>
          </p:cNvPr>
          <p:cNvSpPr/>
          <p:nvPr/>
        </p:nvSpPr>
        <p:spPr>
          <a:xfrm>
            <a:off x="3733801" y="1962149"/>
            <a:ext cx="6381750" cy="1000123"/>
          </a:xfrm>
          <a:prstGeom prst="roundRect">
            <a:avLst>
              <a:gd name="adj" fmla="val 2338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A9EB2FE-DE02-44F6-90D9-549AB1E6E13F}"/>
              </a:ext>
            </a:extLst>
          </p:cNvPr>
          <p:cNvSpPr/>
          <p:nvPr/>
        </p:nvSpPr>
        <p:spPr>
          <a:xfrm>
            <a:off x="3771900" y="2009774"/>
            <a:ext cx="6286500" cy="904875"/>
          </a:xfrm>
          <a:prstGeom prst="roundRect">
            <a:avLst>
              <a:gd name="adj" fmla="val 2719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Freeform: Shape 266">
            <a:extLst>
              <a:ext uri="{FF2B5EF4-FFF2-40B4-BE49-F238E27FC236}">
                <a16:creationId xmlns:a16="http://schemas.microsoft.com/office/drawing/2014/main" id="{6D8E5647-1195-41A2-AF2E-1DAF95D3C525}"/>
              </a:ext>
            </a:extLst>
          </p:cNvPr>
          <p:cNvSpPr/>
          <p:nvPr/>
        </p:nvSpPr>
        <p:spPr>
          <a:xfrm>
            <a:off x="3994419" y="2197262"/>
            <a:ext cx="634732" cy="634377"/>
          </a:xfrm>
          <a:custGeom>
            <a:avLst/>
            <a:gdLst>
              <a:gd name="connsiteX0" fmla="*/ 444867 w 1189336"/>
              <a:gd name="connsiteY0" fmla="*/ 109017 h 1188671"/>
              <a:gd name="connsiteX1" fmla="*/ 99084 w 1189336"/>
              <a:gd name="connsiteY1" fmla="*/ 453662 h 1188671"/>
              <a:gd name="connsiteX2" fmla="*/ 444298 w 1189336"/>
              <a:gd name="connsiteY2" fmla="*/ 798876 h 1188671"/>
              <a:gd name="connsiteX3" fmla="*/ 790081 w 1189336"/>
              <a:gd name="connsiteY3" fmla="*/ 454230 h 1188671"/>
              <a:gd name="connsiteX4" fmla="*/ 444867 w 1189336"/>
              <a:gd name="connsiteY4" fmla="*/ 109017 h 1188671"/>
              <a:gd name="connsiteX5" fmla="*/ 480696 w 1189336"/>
              <a:gd name="connsiteY5" fmla="*/ 960 h 1188671"/>
              <a:gd name="connsiteX6" fmla="*/ 899844 w 1189336"/>
              <a:gd name="connsiteY6" fmla="*/ 402477 h 1188671"/>
              <a:gd name="connsiteX7" fmla="*/ 823066 w 1189336"/>
              <a:gd name="connsiteY7" fmla="*/ 706174 h 1188671"/>
              <a:gd name="connsiteX8" fmla="*/ 825910 w 1189336"/>
              <a:gd name="connsiteY8" fmla="*/ 741435 h 1188671"/>
              <a:gd name="connsiteX9" fmla="*/ 856053 w 1189336"/>
              <a:gd name="connsiteY9" fmla="*/ 771577 h 1188671"/>
              <a:gd name="connsiteX10" fmla="*/ 900412 w 1189336"/>
              <a:gd name="connsiteY10" fmla="*/ 790914 h 1188671"/>
              <a:gd name="connsiteX11" fmla="*/ 971503 w 1189336"/>
              <a:gd name="connsiteY11" fmla="*/ 821056 h 1188671"/>
              <a:gd name="connsiteX12" fmla="*/ 1156337 w 1189336"/>
              <a:gd name="connsiteY12" fmla="*/ 1005890 h 1188671"/>
              <a:gd name="connsiteX13" fmla="*/ 1159181 w 1189336"/>
              <a:gd name="connsiteY13" fmla="*/ 1156601 h 1188671"/>
              <a:gd name="connsiteX14" fmla="*/ 1011313 w 1189336"/>
              <a:gd name="connsiteY14" fmla="*/ 1157170 h 1188671"/>
              <a:gd name="connsiteX15" fmla="*/ 820223 w 1189336"/>
              <a:gd name="connsiteY15" fmla="*/ 966080 h 1188671"/>
              <a:gd name="connsiteX16" fmla="*/ 791218 w 1189336"/>
              <a:gd name="connsiteY16" fmla="*/ 897264 h 1188671"/>
              <a:gd name="connsiteX17" fmla="*/ 728658 w 1189336"/>
              <a:gd name="connsiteY17" fmla="*/ 811956 h 1188671"/>
              <a:gd name="connsiteX18" fmla="*/ 707047 w 1189336"/>
              <a:gd name="connsiteY18" fmla="*/ 822193 h 1188671"/>
              <a:gd name="connsiteX19" fmla="*/ 71785 w 1189336"/>
              <a:gd name="connsiteY19" fmla="*/ 691956 h 1188671"/>
              <a:gd name="connsiteX20" fmla="*/ 126 w 1189336"/>
              <a:gd name="connsiteY20" fmla="*/ 484941 h 1188671"/>
              <a:gd name="connsiteX21" fmla="*/ 480696 w 1189336"/>
              <a:gd name="connsiteY21" fmla="*/ 960 h 118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9336" h="1188671">
                <a:moveTo>
                  <a:pt x="444867" y="109017"/>
                </a:moveTo>
                <a:cubicBezTo>
                  <a:pt x="254914" y="109017"/>
                  <a:pt x="99084" y="263709"/>
                  <a:pt x="99084" y="453662"/>
                </a:cubicBezTo>
                <a:cubicBezTo>
                  <a:pt x="99084" y="643046"/>
                  <a:pt x="254345" y="798876"/>
                  <a:pt x="444298" y="798876"/>
                </a:cubicBezTo>
                <a:cubicBezTo>
                  <a:pt x="633682" y="798876"/>
                  <a:pt x="790081" y="643614"/>
                  <a:pt x="790081" y="454230"/>
                </a:cubicBezTo>
                <a:cubicBezTo>
                  <a:pt x="790649" y="264847"/>
                  <a:pt x="634819" y="109017"/>
                  <a:pt x="444867" y="109017"/>
                </a:cubicBezTo>
                <a:close/>
                <a:moveTo>
                  <a:pt x="480696" y="960"/>
                </a:moveTo>
                <a:cubicBezTo>
                  <a:pt x="697379" y="14609"/>
                  <a:pt x="876526" y="186363"/>
                  <a:pt x="899844" y="402477"/>
                </a:cubicBezTo>
                <a:cubicBezTo>
                  <a:pt x="911787" y="513947"/>
                  <a:pt x="885626" y="614610"/>
                  <a:pt x="823066" y="706174"/>
                </a:cubicBezTo>
                <a:cubicBezTo>
                  <a:pt x="812830" y="720961"/>
                  <a:pt x="811692" y="729491"/>
                  <a:pt x="825910" y="741435"/>
                </a:cubicBezTo>
                <a:cubicBezTo>
                  <a:pt x="836716" y="750534"/>
                  <a:pt x="846953" y="760771"/>
                  <a:pt x="856053" y="771577"/>
                </a:cubicBezTo>
                <a:cubicBezTo>
                  <a:pt x="867995" y="785226"/>
                  <a:pt x="881076" y="792051"/>
                  <a:pt x="900412" y="790914"/>
                </a:cubicBezTo>
                <a:cubicBezTo>
                  <a:pt x="928280" y="789207"/>
                  <a:pt x="951597" y="801719"/>
                  <a:pt x="971503" y="821056"/>
                </a:cubicBezTo>
                <a:cubicBezTo>
                  <a:pt x="1033494" y="882478"/>
                  <a:pt x="1095484" y="943899"/>
                  <a:pt x="1156337" y="1005890"/>
                </a:cubicBezTo>
                <a:cubicBezTo>
                  <a:pt x="1199560" y="1049682"/>
                  <a:pt x="1200129" y="1114516"/>
                  <a:pt x="1159181" y="1156601"/>
                </a:cubicBezTo>
                <a:cubicBezTo>
                  <a:pt x="1119370" y="1198118"/>
                  <a:pt x="1055673" y="1200393"/>
                  <a:pt x="1011313" y="1157170"/>
                </a:cubicBezTo>
                <a:cubicBezTo>
                  <a:pt x="946479" y="1095179"/>
                  <a:pt x="883351" y="1030346"/>
                  <a:pt x="820223" y="966080"/>
                </a:cubicBezTo>
                <a:cubicBezTo>
                  <a:pt x="801455" y="947312"/>
                  <a:pt x="791787" y="923994"/>
                  <a:pt x="791218" y="897264"/>
                </a:cubicBezTo>
                <a:cubicBezTo>
                  <a:pt x="791218" y="877928"/>
                  <a:pt x="746290" y="817074"/>
                  <a:pt x="728658" y="811956"/>
                </a:cubicBezTo>
                <a:cubicBezTo>
                  <a:pt x="718421" y="809112"/>
                  <a:pt x="713303" y="818212"/>
                  <a:pt x="707047" y="822193"/>
                </a:cubicBezTo>
                <a:cubicBezTo>
                  <a:pt x="492639" y="966080"/>
                  <a:pt x="211691" y="908639"/>
                  <a:pt x="71785" y="691956"/>
                </a:cubicBezTo>
                <a:cubicBezTo>
                  <a:pt x="23444" y="619728"/>
                  <a:pt x="695" y="538970"/>
                  <a:pt x="126" y="484941"/>
                </a:cubicBezTo>
                <a:cubicBezTo>
                  <a:pt x="-6130" y="168164"/>
                  <a:pt x="221360" y="-14965"/>
                  <a:pt x="480696" y="960"/>
                </a:cubicBezTo>
                <a:close/>
              </a:path>
            </a:pathLst>
          </a:custGeom>
          <a:solidFill>
            <a:schemeClr val="bg1"/>
          </a:solidFill>
          <a:ln w="901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8F037010-87F5-46CA-9BD1-AC6F3E189EEF}"/>
              </a:ext>
            </a:extLst>
          </p:cNvPr>
          <p:cNvSpPr/>
          <p:nvPr/>
        </p:nvSpPr>
        <p:spPr>
          <a:xfrm>
            <a:off x="4939698" y="2101892"/>
            <a:ext cx="4661502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800" b="1" spc="300" dirty="0">
                <a:solidFill>
                  <a:schemeClr val="bg1"/>
                </a:solidFill>
                <a:latin typeface="+mj-lt"/>
              </a:rPr>
              <a:t>INDUSTRY 5.0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9BA4D-E965-4AF2-98B7-F338E4623395}"/>
              </a:ext>
            </a:extLst>
          </p:cNvPr>
          <p:cNvSpPr txBox="1"/>
          <p:nvPr/>
        </p:nvSpPr>
        <p:spPr>
          <a:xfrm>
            <a:off x="4819254" y="4159604"/>
            <a:ext cx="43533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B5268B60-9A17-455A-8330-B0EC4C616D4C}"/>
              </a:ext>
            </a:extLst>
          </p:cNvPr>
          <p:cNvGrpSpPr/>
          <p:nvPr/>
        </p:nvGrpSpPr>
        <p:grpSpPr>
          <a:xfrm>
            <a:off x="4819254" y="4949080"/>
            <a:ext cx="6381750" cy="1560369"/>
            <a:chOff x="4822352" y="1916832"/>
            <a:chExt cx="3422056" cy="156036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5F25E5EA-1D75-4AEE-B37F-2E10EE6E50D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96040C-6116-4DEF-9781-07A1A5322E0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F1632743-B6D9-408F-ABFD-B0DBC69E1D38}"/>
              </a:ext>
            </a:extLst>
          </p:cNvPr>
          <p:cNvGrpSpPr/>
          <p:nvPr/>
        </p:nvGrpSpPr>
        <p:grpSpPr>
          <a:xfrm>
            <a:off x="8665741" y="1903180"/>
            <a:ext cx="2706608" cy="4118440"/>
            <a:chOff x="3052558" y="488760"/>
            <a:chExt cx="2706608" cy="4118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01E8296-BE63-45CB-9B52-B110B4B36BE6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5" name="Diamond 2">
              <a:extLst>
                <a:ext uri="{FF2B5EF4-FFF2-40B4-BE49-F238E27FC236}">
                  <a16:creationId xmlns:a16="http://schemas.microsoft.com/office/drawing/2014/main" id="{98F3713B-6BD5-48BB-A857-54E26C40599C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F8646D3-1B6A-4350-9DDF-20921C58611D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4AF50-BEFA-4237-BC8A-18522EC11A3B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EA5CC4-F4AF-409E-97C7-9410CAEDD643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8C929D-C239-413C-B98C-5A5DA02EA141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F3C4B5F0-C53C-490B-86CA-5AABA36EED0E}"/>
              </a:ext>
            </a:extLst>
          </p:cNvPr>
          <p:cNvGrpSpPr/>
          <p:nvPr/>
        </p:nvGrpSpPr>
        <p:grpSpPr>
          <a:xfrm>
            <a:off x="6120228" y="1903180"/>
            <a:ext cx="2706608" cy="4118440"/>
            <a:chOff x="3052558" y="488760"/>
            <a:chExt cx="2706608" cy="4118440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FB976F9F-21B6-4D39-93C9-AF70C6AE56EF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12" name="Diamond 61">
              <a:extLst>
                <a:ext uri="{FF2B5EF4-FFF2-40B4-BE49-F238E27FC236}">
                  <a16:creationId xmlns:a16="http://schemas.microsoft.com/office/drawing/2014/main" id="{DF003030-1F90-4374-B9BF-1B1DF30AD72D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2">
              <a:extLst>
                <a:ext uri="{FF2B5EF4-FFF2-40B4-BE49-F238E27FC236}">
                  <a16:creationId xmlns:a16="http://schemas.microsoft.com/office/drawing/2014/main" id="{E0F631DD-EB3B-481B-992D-344DDCD6A2FE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404951-AE58-4438-A0BC-488D03BD786B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349E95-A7FA-4345-9BE6-114D626F4BF6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367FA-8AE5-43C7-9F67-F5BB479873C4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DDF78A66-3E66-44DF-B44F-7ADA2D10C984}"/>
              </a:ext>
            </a:extLst>
          </p:cNvPr>
          <p:cNvGrpSpPr/>
          <p:nvPr/>
        </p:nvGrpSpPr>
        <p:grpSpPr>
          <a:xfrm>
            <a:off x="3574715" y="1903180"/>
            <a:ext cx="2706608" cy="4118440"/>
            <a:chOff x="3052558" y="488760"/>
            <a:chExt cx="2706608" cy="4118440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D661FD04-649E-4C54-B427-2D8D879E5DC4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19" name="Diamond 68">
              <a:extLst>
                <a:ext uri="{FF2B5EF4-FFF2-40B4-BE49-F238E27FC236}">
                  <a16:creationId xmlns:a16="http://schemas.microsoft.com/office/drawing/2014/main" id="{2DC18566-7B78-4E6C-BCC6-03C260D9E3BD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9">
              <a:extLst>
                <a:ext uri="{FF2B5EF4-FFF2-40B4-BE49-F238E27FC236}">
                  <a16:creationId xmlns:a16="http://schemas.microsoft.com/office/drawing/2014/main" id="{12233FA4-357B-4CF8-AD0C-C4192CDE6333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5DC49-5BDB-4CF1-AF3F-07FA1A3EC8B9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10AE8-C6B9-40AB-8133-44BCAE607F0D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465C3A-8360-4391-B844-1AB5815366E4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539EC388-9191-48EA-8AAC-48646E7B8AE1}"/>
              </a:ext>
            </a:extLst>
          </p:cNvPr>
          <p:cNvGrpSpPr/>
          <p:nvPr/>
        </p:nvGrpSpPr>
        <p:grpSpPr>
          <a:xfrm>
            <a:off x="1029202" y="1903180"/>
            <a:ext cx="2706608" cy="4118440"/>
            <a:chOff x="3052558" y="488760"/>
            <a:chExt cx="2706608" cy="4118440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395888C-23BC-40E3-8213-D0A445128C13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26" name="Diamond 75">
              <a:extLst>
                <a:ext uri="{FF2B5EF4-FFF2-40B4-BE49-F238E27FC236}">
                  <a16:creationId xmlns:a16="http://schemas.microsoft.com/office/drawing/2014/main" id="{CF9DD85C-3475-4431-9204-EF1590C4A29E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76">
              <a:extLst>
                <a:ext uri="{FF2B5EF4-FFF2-40B4-BE49-F238E27FC236}">
                  <a16:creationId xmlns:a16="http://schemas.microsoft.com/office/drawing/2014/main" id="{5AEB5585-5F79-4500-B208-64F4860A6DD2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21921A-F691-4563-A93B-856ECB123F79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9B96F9-70FB-4728-B9FA-C1478E2BD723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FE8DCA-4BB7-4319-9D4D-95A3C3654A41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>
            <a:extLst>
              <a:ext uri="{FF2B5EF4-FFF2-40B4-BE49-F238E27FC236}">
                <a16:creationId xmlns:a16="http://schemas.microsoft.com/office/drawing/2014/main" id="{44265687-F70B-4A5A-B8B5-B3E4D622F371}"/>
              </a:ext>
            </a:extLst>
          </p:cNvPr>
          <p:cNvGrpSpPr/>
          <p:nvPr/>
        </p:nvGrpSpPr>
        <p:grpSpPr>
          <a:xfrm rot="17166871">
            <a:off x="2466913" y="2190980"/>
            <a:ext cx="1199108" cy="1116290"/>
            <a:chOff x="2681917" y="3163965"/>
            <a:chExt cx="1199108" cy="1116290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F5A9B39D-7799-4511-98E2-FE5184233639}"/>
                </a:ext>
              </a:extLst>
            </p:cNvPr>
            <p:cNvGrpSpPr/>
            <p:nvPr/>
          </p:nvGrpSpPr>
          <p:grpSpPr>
            <a:xfrm rot="3017773">
              <a:off x="3415730" y="3814961"/>
              <a:ext cx="548129" cy="382460"/>
              <a:chOff x="5405974" y="1533288"/>
              <a:chExt cx="608646" cy="424685"/>
            </a:xfrm>
          </p:grpSpPr>
          <p:sp>
            <p:nvSpPr>
              <p:cNvPr id="38" name="Trapezoid 65">
                <a:extLst>
                  <a:ext uri="{FF2B5EF4-FFF2-40B4-BE49-F238E27FC236}">
                    <a16:creationId xmlns:a16="http://schemas.microsoft.com/office/drawing/2014/main" id="{AF06D443-6FAC-4F10-9231-4CFFE05FB97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apezoid 66">
                <a:extLst>
                  <a:ext uri="{FF2B5EF4-FFF2-40B4-BE49-F238E27FC236}">
                    <a16:creationId xmlns:a16="http://schemas.microsoft.com/office/drawing/2014/main" id="{B5054DDF-41A4-48AE-A9E6-94BC879A9700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apezoid 67">
                <a:extLst>
                  <a:ext uri="{FF2B5EF4-FFF2-40B4-BE49-F238E27FC236}">
                    <a16:creationId xmlns:a16="http://schemas.microsoft.com/office/drawing/2014/main" id="{D7F73D1F-EABA-4966-9715-7FA974682776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apezoid 68">
                <a:extLst>
                  <a:ext uri="{FF2B5EF4-FFF2-40B4-BE49-F238E27FC236}">
                    <a16:creationId xmlns:a16="http://schemas.microsoft.com/office/drawing/2014/main" id="{0E8A4ECE-3FB3-4242-A5A3-37EA4AD25DD6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69">
                <a:extLst>
                  <a:ext uri="{FF2B5EF4-FFF2-40B4-BE49-F238E27FC236}">
                    <a16:creationId xmlns:a16="http://schemas.microsoft.com/office/drawing/2014/main" id="{3C9BAB6E-04D2-4A22-AE5C-61DC08054F84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4">
              <a:extLst>
                <a:ext uri="{FF2B5EF4-FFF2-40B4-BE49-F238E27FC236}">
                  <a16:creationId xmlns:a16="http://schemas.microsoft.com/office/drawing/2014/main" id="{7D75977F-0AE8-458E-BA37-A95B23886AE8}"/>
                </a:ext>
              </a:extLst>
            </p:cNvPr>
            <p:cNvGrpSpPr/>
            <p:nvPr/>
          </p:nvGrpSpPr>
          <p:grpSpPr>
            <a:xfrm rot="18490567" flipH="1">
              <a:off x="3157537" y="3795685"/>
              <a:ext cx="550286" cy="382712"/>
              <a:chOff x="5405974" y="1533288"/>
              <a:chExt cx="611040" cy="424965"/>
            </a:xfrm>
          </p:grpSpPr>
          <p:sp>
            <p:nvSpPr>
              <p:cNvPr id="33" name="Trapezoid 60">
                <a:extLst>
                  <a:ext uri="{FF2B5EF4-FFF2-40B4-BE49-F238E27FC236}">
                    <a16:creationId xmlns:a16="http://schemas.microsoft.com/office/drawing/2014/main" id="{FC01E4F4-F1E3-4AAF-ADD8-0805FF01107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rapezoid 61">
                <a:extLst>
                  <a:ext uri="{FF2B5EF4-FFF2-40B4-BE49-F238E27FC236}">
                    <a16:creationId xmlns:a16="http://schemas.microsoft.com/office/drawing/2014/main" id="{EBA60981-E84B-4E79-8F63-5C1A7DD24171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apezoid 62">
                <a:extLst>
                  <a:ext uri="{FF2B5EF4-FFF2-40B4-BE49-F238E27FC236}">
                    <a16:creationId xmlns:a16="http://schemas.microsoft.com/office/drawing/2014/main" id="{5426638B-F510-49BB-B2BA-5616E55B1E1B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63">
                <a:extLst>
                  <a:ext uri="{FF2B5EF4-FFF2-40B4-BE49-F238E27FC236}">
                    <a16:creationId xmlns:a16="http://schemas.microsoft.com/office/drawing/2014/main" id="{DD88037F-456C-4567-8ACB-82AA850D66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64">
                <a:extLst>
                  <a:ext uri="{FF2B5EF4-FFF2-40B4-BE49-F238E27FC236}">
                    <a16:creationId xmlns:a16="http://schemas.microsoft.com/office/drawing/2014/main" id="{CFD8B9B9-B8A5-4E24-9A6E-E50DA42212FB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36">
              <a:extLst>
                <a:ext uri="{FF2B5EF4-FFF2-40B4-BE49-F238E27FC236}">
                  <a16:creationId xmlns:a16="http://schemas.microsoft.com/office/drawing/2014/main" id="{04A7AB5C-6B10-4E0B-B5E8-BCD36E00CE3D}"/>
                </a:ext>
              </a:extLst>
            </p:cNvPr>
            <p:cNvGrpSpPr/>
            <p:nvPr/>
          </p:nvGrpSpPr>
          <p:grpSpPr>
            <a:xfrm rot="7898637">
              <a:off x="2983727" y="2862155"/>
              <a:ext cx="401905" cy="1005526"/>
              <a:chOff x="4130248" y="650162"/>
              <a:chExt cx="502279" cy="1664988"/>
            </a:xfrm>
            <a:solidFill>
              <a:schemeClr val="accent2"/>
            </a:solidFill>
          </p:grpSpPr>
          <p:sp>
            <p:nvSpPr>
              <p:cNvPr id="31" name="Trapezoid 58">
                <a:extLst>
                  <a:ext uri="{FF2B5EF4-FFF2-40B4-BE49-F238E27FC236}">
                    <a16:creationId xmlns:a16="http://schemas.microsoft.com/office/drawing/2014/main" id="{1896D80A-7A04-400A-AFEF-3182F21EC2A8}"/>
                  </a:ext>
                </a:extLst>
              </p:cNvPr>
              <p:cNvSpPr/>
              <p:nvPr/>
            </p:nvSpPr>
            <p:spPr>
              <a:xfrm>
                <a:off x="4130248" y="650162"/>
                <a:ext cx="502273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rapezoid 94">
                <a:extLst>
                  <a:ext uri="{FF2B5EF4-FFF2-40B4-BE49-F238E27FC236}">
                    <a16:creationId xmlns:a16="http://schemas.microsoft.com/office/drawing/2014/main" id="{1E1C437E-7D4D-4A76-A01A-E865B32D319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79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47">
              <a:extLst>
                <a:ext uri="{FF2B5EF4-FFF2-40B4-BE49-F238E27FC236}">
                  <a16:creationId xmlns:a16="http://schemas.microsoft.com/office/drawing/2014/main" id="{65BDFDD1-B9D6-4046-9BA4-3CB134BEFDCC}"/>
                </a:ext>
              </a:extLst>
            </p:cNvPr>
            <p:cNvGrpSpPr/>
            <p:nvPr/>
          </p:nvGrpSpPr>
          <p:grpSpPr>
            <a:xfrm rot="2713823">
              <a:off x="3354629" y="3493771"/>
              <a:ext cx="337386" cy="337388"/>
              <a:chOff x="5108323" y="1463792"/>
              <a:chExt cx="374636" cy="374638"/>
            </a:xfrm>
          </p:grpSpPr>
          <p:sp>
            <p:nvSpPr>
              <p:cNvPr id="21" name="Oval 48">
                <a:extLst>
                  <a:ext uri="{FF2B5EF4-FFF2-40B4-BE49-F238E27FC236}">
                    <a16:creationId xmlns:a16="http://schemas.microsoft.com/office/drawing/2014/main" id="{922F044B-7527-466D-819A-567BF3FA44D5}"/>
                  </a:ext>
                </a:extLst>
              </p:cNvPr>
              <p:cNvSpPr/>
              <p:nvPr/>
            </p:nvSpPr>
            <p:spPr>
              <a:xfrm>
                <a:off x="5108323" y="1463792"/>
                <a:ext cx="374636" cy="37463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49">
                <a:extLst>
                  <a:ext uri="{FF2B5EF4-FFF2-40B4-BE49-F238E27FC236}">
                    <a16:creationId xmlns:a16="http://schemas.microsoft.com/office/drawing/2014/main" id="{9E0E16B6-7274-4C5B-BD2E-90ACA3A67510}"/>
                  </a:ext>
                </a:extLst>
              </p:cNvPr>
              <p:cNvSpPr/>
              <p:nvPr/>
            </p:nvSpPr>
            <p:spPr>
              <a:xfrm>
                <a:off x="5167785" y="1523587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DDB1047A-F2CC-44EA-A016-36ACA521B8E5}"/>
              </a:ext>
            </a:extLst>
          </p:cNvPr>
          <p:cNvGrpSpPr/>
          <p:nvPr/>
        </p:nvGrpSpPr>
        <p:grpSpPr>
          <a:xfrm>
            <a:off x="891576" y="2802193"/>
            <a:ext cx="1687534" cy="1167044"/>
            <a:chOff x="1429651" y="2783655"/>
            <a:chExt cx="1687534" cy="1167044"/>
          </a:xfrm>
        </p:grpSpPr>
        <p:grpSp>
          <p:nvGrpSpPr>
            <p:cNvPr id="10" name="Group 37">
              <a:extLst>
                <a:ext uri="{FF2B5EF4-FFF2-40B4-BE49-F238E27FC236}">
                  <a16:creationId xmlns:a16="http://schemas.microsoft.com/office/drawing/2014/main" id="{4CC7BF43-3F8B-4854-9024-5016971F2070}"/>
                </a:ext>
              </a:extLst>
            </p:cNvPr>
            <p:cNvGrpSpPr/>
            <p:nvPr/>
          </p:nvGrpSpPr>
          <p:grpSpPr>
            <a:xfrm rot="14208873">
              <a:off x="2031854" y="2865369"/>
              <a:ext cx="483127" cy="1687534"/>
              <a:chOff x="391499" y="630207"/>
              <a:chExt cx="531848" cy="1593194"/>
            </a:xfrm>
          </p:grpSpPr>
          <p:sp>
            <p:nvSpPr>
              <p:cNvPr id="29" name="Rectangle: Rounded Corners 56">
                <a:extLst>
                  <a:ext uri="{FF2B5EF4-FFF2-40B4-BE49-F238E27FC236}">
                    <a16:creationId xmlns:a16="http://schemas.microsoft.com/office/drawing/2014/main" id="{9AA66F62-0298-4777-AC40-18D59C26CAEE}"/>
                  </a:ext>
                </a:extLst>
              </p:cNvPr>
              <p:cNvSpPr/>
              <p:nvPr/>
            </p:nvSpPr>
            <p:spPr>
              <a:xfrm rot="20495611">
                <a:off x="400453" y="630207"/>
                <a:ext cx="522894" cy="153914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: Rounded Corners 57">
                <a:extLst>
                  <a:ext uri="{FF2B5EF4-FFF2-40B4-BE49-F238E27FC236}">
                    <a16:creationId xmlns:a16="http://schemas.microsoft.com/office/drawing/2014/main" id="{57EAEDA1-DB57-410D-B7E7-22AC31F1E0A1}"/>
                  </a:ext>
                </a:extLst>
              </p:cNvPr>
              <p:cNvSpPr/>
              <p:nvPr/>
            </p:nvSpPr>
            <p:spPr>
              <a:xfrm rot="20495611">
                <a:off x="391499" y="684262"/>
                <a:ext cx="191608" cy="1539139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4B6367E6-895D-4A58-A004-464B9624BA43}"/>
                </a:ext>
              </a:extLst>
            </p:cNvPr>
            <p:cNvGrpSpPr/>
            <p:nvPr/>
          </p:nvGrpSpPr>
          <p:grpSpPr>
            <a:xfrm rot="1062574">
              <a:off x="2546498" y="2783655"/>
              <a:ext cx="510251" cy="510251"/>
              <a:chOff x="121429" y="411151"/>
              <a:chExt cx="607375" cy="607375"/>
            </a:xfrm>
          </p:grpSpPr>
          <p:sp>
            <p:nvSpPr>
              <p:cNvPr id="25" name="Oval 52">
                <a:extLst>
                  <a:ext uri="{FF2B5EF4-FFF2-40B4-BE49-F238E27FC236}">
                    <a16:creationId xmlns:a16="http://schemas.microsoft.com/office/drawing/2014/main" id="{65079013-DD50-4BF7-A4B3-D9671E38B4F7}"/>
                  </a:ext>
                </a:extLst>
              </p:cNvPr>
              <p:cNvSpPr/>
              <p:nvPr/>
            </p:nvSpPr>
            <p:spPr>
              <a:xfrm>
                <a:off x="121429" y="411151"/>
                <a:ext cx="607375" cy="6073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: Shape 53">
                <a:extLst>
                  <a:ext uri="{FF2B5EF4-FFF2-40B4-BE49-F238E27FC236}">
                    <a16:creationId xmlns:a16="http://schemas.microsoft.com/office/drawing/2014/main" id="{3031F59C-1116-4EE4-9B24-FCEE38FF15CC}"/>
                  </a:ext>
                </a:extLst>
              </p:cNvPr>
              <p:cNvSpPr/>
              <p:nvPr/>
            </p:nvSpPr>
            <p:spPr>
              <a:xfrm>
                <a:off x="186933" y="476655"/>
                <a:ext cx="476367" cy="476367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4">
                <a:extLst>
                  <a:ext uri="{FF2B5EF4-FFF2-40B4-BE49-F238E27FC236}">
                    <a16:creationId xmlns:a16="http://schemas.microsoft.com/office/drawing/2014/main" id="{C2B1B863-AD52-4ADD-A2F6-FB040002F77B}"/>
                  </a:ext>
                </a:extLst>
              </p:cNvPr>
              <p:cNvSpPr/>
              <p:nvPr/>
            </p:nvSpPr>
            <p:spPr>
              <a:xfrm>
                <a:off x="306264" y="596604"/>
                <a:ext cx="237705" cy="236465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55">
                <a:extLst>
                  <a:ext uri="{FF2B5EF4-FFF2-40B4-BE49-F238E27FC236}">
                    <a16:creationId xmlns:a16="http://schemas.microsoft.com/office/drawing/2014/main" id="{D0260D4E-6566-4A58-AAB6-0BB28B6421FA}"/>
                  </a:ext>
                </a:extLst>
              </p:cNvPr>
              <p:cNvSpPr/>
              <p:nvPr/>
            </p:nvSpPr>
            <p:spPr>
              <a:xfrm>
                <a:off x="385558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58AC1FB2-D08B-4A51-B8E1-6C9077D7F023}"/>
              </a:ext>
            </a:extLst>
          </p:cNvPr>
          <p:cNvGrpSpPr/>
          <p:nvPr/>
        </p:nvGrpSpPr>
        <p:grpSpPr>
          <a:xfrm>
            <a:off x="240242" y="4167447"/>
            <a:ext cx="1888044" cy="2137192"/>
            <a:chOff x="778317" y="4148909"/>
            <a:chExt cx="1888044" cy="2137192"/>
          </a:xfrm>
        </p:grpSpPr>
        <p:sp>
          <p:nvSpPr>
            <p:cNvPr id="12" name="Rectangle: Top Corners Rounded 39">
              <a:extLst>
                <a:ext uri="{FF2B5EF4-FFF2-40B4-BE49-F238E27FC236}">
                  <a16:creationId xmlns:a16="http://schemas.microsoft.com/office/drawing/2014/main" id="{66B4DD75-2CDD-431E-8AF3-6FF548F5C302}"/>
                </a:ext>
              </a:extLst>
            </p:cNvPr>
            <p:cNvSpPr/>
            <p:nvPr/>
          </p:nvSpPr>
          <p:spPr>
            <a:xfrm>
              <a:off x="778317" y="5987428"/>
              <a:ext cx="1888044" cy="2986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50DA08BD-D58F-4F90-9C49-4A7ABB3FF609}"/>
                </a:ext>
              </a:extLst>
            </p:cNvPr>
            <p:cNvGrpSpPr/>
            <p:nvPr/>
          </p:nvGrpSpPr>
          <p:grpSpPr>
            <a:xfrm rot="1056235">
              <a:off x="1485936" y="4415516"/>
              <a:ext cx="456166" cy="1366485"/>
              <a:chOff x="391499" y="630207"/>
              <a:chExt cx="531845" cy="1593193"/>
            </a:xfrm>
          </p:grpSpPr>
          <p:sp>
            <p:nvSpPr>
              <p:cNvPr id="23" name="Rectangle: Rounded Corners 50">
                <a:extLst>
                  <a:ext uri="{FF2B5EF4-FFF2-40B4-BE49-F238E27FC236}">
                    <a16:creationId xmlns:a16="http://schemas.microsoft.com/office/drawing/2014/main" id="{F7BF5C75-4CA3-46A8-BFE7-21AE7D13C16D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2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51">
                <a:extLst>
                  <a:ext uri="{FF2B5EF4-FFF2-40B4-BE49-F238E27FC236}">
                    <a16:creationId xmlns:a16="http://schemas.microsoft.com/office/drawing/2014/main" id="{A480E98F-3124-4826-A530-F6A6C1306AA2}"/>
                  </a:ext>
                </a:extLst>
              </p:cNvPr>
              <p:cNvSpPr/>
              <p:nvPr/>
            </p:nvSpPr>
            <p:spPr>
              <a:xfrm rot="20495611">
                <a:off x="391499" y="684262"/>
                <a:ext cx="191607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41">
              <a:extLst>
                <a:ext uri="{FF2B5EF4-FFF2-40B4-BE49-F238E27FC236}">
                  <a16:creationId xmlns:a16="http://schemas.microsoft.com/office/drawing/2014/main" id="{2EDC0236-58C7-40D6-B7CC-A04F814AB696}"/>
                </a:ext>
              </a:extLst>
            </p:cNvPr>
            <p:cNvSpPr/>
            <p:nvPr/>
          </p:nvSpPr>
          <p:spPr>
            <a:xfrm>
              <a:off x="1385464" y="4148909"/>
              <a:ext cx="613567" cy="6135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2">
              <a:extLst>
                <a:ext uri="{FF2B5EF4-FFF2-40B4-BE49-F238E27FC236}">
                  <a16:creationId xmlns:a16="http://schemas.microsoft.com/office/drawing/2014/main" id="{F9970886-B040-4308-A6AC-747690B6BC62}"/>
                </a:ext>
              </a:extLst>
            </p:cNvPr>
            <p:cNvSpPr/>
            <p:nvPr/>
          </p:nvSpPr>
          <p:spPr>
            <a:xfrm>
              <a:off x="1451637" y="4215082"/>
              <a:ext cx="481223" cy="481223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:a16="http://schemas.microsoft.com/office/drawing/2014/main" id="{21D36DAE-6410-420B-83A1-F6E365384383}"/>
                </a:ext>
              </a:extLst>
            </p:cNvPr>
            <p:cNvSpPr/>
            <p:nvPr/>
          </p:nvSpPr>
          <p:spPr>
            <a:xfrm>
              <a:off x="1572184" y="4336256"/>
              <a:ext cx="240128" cy="23887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AAF7E9EF-9FAB-46AA-BFAC-E4B5B38BD2BB}"/>
                </a:ext>
              </a:extLst>
            </p:cNvPr>
            <p:cNvSpPr/>
            <p:nvPr/>
          </p:nvSpPr>
          <p:spPr>
            <a:xfrm>
              <a:off x="1652284" y="4415729"/>
              <a:ext cx="79928" cy="7992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45">
              <a:extLst>
                <a:ext uri="{FF2B5EF4-FFF2-40B4-BE49-F238E27FC236}">
                  <a16:creationId xmlns:a16="http://schemas.microsoft.com/office/drawing/2014/main" id="{0C455B2B-A4E3-412F-AE87-B0878122703A}"/>
                </a:ext>
              </a:extLst>
            </p:cNvPr>
            <p:cNvSpPr/>
            <p:nvPr/>
          </p:nvSpPr>
          <p:spPr>
            <a:xfrm>
              <a:off x="995560" y="5904906"/>
              <a:ext cx="1453558" cy="830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46">
              <a:extLst>
                <a:ext uri="{FF2B5EF4-FFF2-40B4-BE49-F238E27FC236}">
                  <a16:creationId xmlns:a16="http://schemas.microsoft.com/office/drawing/2014/main" id="{329D177F-DAB5-41DC-BE30-18CDE38548BF}"/>
                </a:ext>
              </a:extLst>
            </p:cNvPr>
            <p:cNvSpPr/>
            <p:nvPr/>
          </p:nvSpPr>
          <p:spPr>
            <a:xfrm>
              <a:off x="1185347" y="5611584"/>
              <a:ext cx="1073986" cy="2986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: Shape 32">
            <a:extLst>
              <a:ext uri="{FF2B5EF4-FFF2-40B4-BE49-F238E27FC236}">
                <a16:creationId xmlns:a16="http://schemas.microsoft.com/office/drawing/2014/main" id="{06214A7C-8832-463C-A827-9B67E4923618}"/>
              </a:ext>
            </a:extLst>
          </p:cNvPr>
          <p:cNvSpPr/>
          <p:nvPr/>
        </p:nvSpPr>
        <p:spPr>
          <a:xfrm>
            <a:off x="1659838" y="1566764"/>
            <a:ext cx="1171140" cy="862129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5">
            <a:extLst>
              <a:ext uri="{FF2B5EF4-FFF2-40B4-BE49-F238E27FC236}">
                <a16:creationId xmlns:a16="http://schemas.microsoft.com/office/drawing/2014/main" id="{184615B3-CB7E-47B1-825F-D6AA5EAF14F3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21FF09-ED2B-483B-9F5B-48E264E59D7E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1F361164-A5DD-42DA-9371-EE6358BE0F7C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8380EC-DAC0-44EA-8C0E-09C5486D822B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7" name="Oval 11">
            <a:extLst>
              <a:ext uri="{FF2B5EF4-FFF2-40B4-BE49-F238E27FC236}">
                <a16:creationId xmlns:a16="http://schemas.microsoft.com/office/drawing/2014/main" id="{B51A584A-2FF3-4956-8D7B-569EB45D3ED6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0955B4-67B6-4ACD-805B-0BC52AA78F77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A48EBC71-B73B-4B84-BEC2-8965F6BEFA6E}"/>
              </a:ext>
            </a:extLst>
          </p:cNvPr>
          <p:cNvCxnSpPr>
            <a:cxnSpLocks/>
            <a:endCxn id="54" idx="3"/>
          </p:cNvCxnSpPr>
          <p:nvPr/>
        </p:nvCxnSpPr>
        <p:spPr>
          <a:xfrm flipH="1" flipV="1">
            <a:off x="6661624" y="4513502"/>
            <a:ext cx="648000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7">
            <a:extLst>
              <a:ext uri="{FF2B5EF4-FFF2-40B4-BE49-F238E27FC236}">
                <a16:creationId xmlns:a16="http://schemas.microsoft.com/office/drawing/2014/main" id="{7DC791FC-38A8-4580-A0C5-45220C176BC3}"/>
              </a:ext>
            </a:extLst>
          </p:cNvPr>
          <p:cNvCxnSpPr>
            <a:cxnSpLocks/>
            <a:endCxn id="53" idx="3"/>
          </p:cNvCxnSpPr>
          <p:nvPr/>
        </p:nvCxnSpPr>
        <p:spPr>
          <a:xfrm flipH="1">
            <a:off x="6661624" y="3423036"/>
            <a:ext cx="648000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8">
            <a:extLst>
              <a:ext uri="{FF2B5EF4-FFF2-40B4-BE49-F238E27FC236}">
                <a16:creationId xmlns:a16="http://schemas.microsoft.com/office/drawing/2014/main" id="{6112606D-F5ED-446E-A36D-D4D8A4FAEA69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6661624" y="2327855"/>
            <a:ext cx="648000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BF18747-7BE5-4F9D-B579-D87635D6AA0F}"/>
              </a:ext>
            </a:extLst>
          </p:cNvPr>
          <p:cNvSpPr txBox="1"/>
          <p:nvPr/>
        </p:nvSpPr>
        <p:spPr>
          <a:xfrm>
            <a:off x="5086093" y="2180563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D24F4D-172D-4144-A2FB-D2E89DFF8D4F}"/>
              </a:ext>
            </a:extLst>
          </p:cNvPr>
          <p:cNvSpPr txBox="1"/>
          <p:nvPr/>
        </p:nvSpPr>
        <p:spPr>
          <a:xfrm>
            <a:off x="5086093" y="3270088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7AC4B8-230B-4C6B-9999-28B1040EAACC}"/>
              </a:ext>
            </a:extLst>
          </p:cNvPr>
          <p:cNvSpPr txBox="1"/>
          <p:nvPr/>
        </p:nvSpPr>
        <p:spPr>
          <a:xfrm>
            <a:off x="5086093" y="4359613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55" name="Straight Connector 24">
            <a:extLst>
              <a:ext uri="{FF2B5EF4-FFF2-40B4-BE49-F238E27FC236}">
                <a16:creationId xmlns:a16="http://schemas.microsoft.com/office/drawing/2014/main" id="{EA420B5B-EFAE-4D40-B941-17BC3E09CF52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3697202" y="2607125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5">
            <a:extLst>
              <a:ext uri="{FF2B5EF4-FFF2-40B4-BE49-F238E27FC236}">
                <a16:creationId xmlns:a16="http://schemas.microsoft.com/office/drawing/2014/main" id="{98E257E1-C53B-4F5A-87EE-E547B1B77E6D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3697202" y="2607125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id="{89ECFCBD-0011-4D87-A4F7-93FF8A6EB355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3697202" y="2334452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11">
            <a:extLst>
              <a:ext uri="{FF2B5EF4-FFF2-40B4-BE49-F238E27FC236}">
                <a16:creationId xmlns:a16="http://schemas.microsoft.com/office/drawing/2014/main" id="{3EB2FD05-1094-429F-8D93-6CDA6268C7E8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367102-245C-4220-9CD6-B71DE42EA767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60" name="Straight Connector 16">
            <a:extLst>
              <a:ext uri="{FF2B5EF4-FFF2-40B4-BE49-F238E27FC236}">
                <a16:creationId xmlns:a16="http://schemas.microsoft.com/office/drawing/2014/main" id="{0E555FE9-CDAF-4F1F-A650-3FABC7DE7C0A}"/>
              </a:ext>
            </a:extLst>
          </p:cNvPr>
          <p:cNvCxnSpPr>
            <a:cxnSpLocks/>
            <a:endCxn id="61" idx="3"/>
          </p:cNvCxnSpPr>
          <p:nvPr/>
        </p:nvCxnSpPr>
        <p:spPr>
          <a:xfrm flipH="1" flipV="1">
            <a:off x="6661624" y="5603028"/>
            <a:ext cx="648000" cy="103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7FB6286-D8CC-487F-9A7F-637DB44041DE}"/>
              </a:ext>
            </a:extLst>
          </p:cNvPr>
          <p:cNvSpPr txBox="1"/>
          <p:nvPr/>
        </p:nvSpPr>
        <p:spPr>
          <a:xfrm>
            <a:off x="5086093" y="5449139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62" name="Straight Connector 24">
            <a:extLst>
              <a:ext uri="{FF2B5EF4-FFF2-40B4-BE49-F238E27FC236}">
                <a16:creationId xmlns:a16="http://schemas.microsoft.com/office/drawing/2014/main" id="{87836E3E-C1C9-4A8A-8794-3D93556E823A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3697202" y="2607125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A6822B99-D0F2-4778-9F78-0E05A6AA32FD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CCF4885D-9AE2-48D5-A60E-7308820BDF7F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6EF39557-2288-4278-B0DF-B04E67E5D5FA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34294A99-0D27-48E8-B4C8-E7C2E3183113}"/>
              </a:ext>
            </a:extLst>
          </p:cNvPr>
          <p:cNvSpPr>
            <a:spLocks noChangeAspect="1"/>
          </p:cNvSpPr>
          <p:nvPr/>
        </p:nvSpPr>
        <p:spPr>
          <a:xfrm>
            <a:off x="7470708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76E90A42-CF69-49CA-8C4D-53C1601397F7}"/>
              </a:ext>
            </a:extLst>
          </p:cNvPr>
          <p:cNvGrpSpPr/>
          <p:nvPr/>
        </p:nvGrpSpPr>
        <p:grpSpPr>
          <a:xfrm>
            <a:off x="557995" y="1874035"/>
            <a:ext cx="1238613" cy="1362971"/>
            <a:chOff x="728675" y="2871940"/>
            <a:chExt cx="818608" cy="900797"/>
          </a:xfrm>
        </p:grpSpPr>
        <p:sp>
          <p:nvSpPr>
            <p:cNvPr id="71" name="Freeform: Shape 372">
              <a:extLst>
                <a:ext uri="{FF2B5EF4-FFF2-40B4-BE49-F238E27FC236}">
                  <a16:creationId xmlns:a16="http://schemas.microsoft.com/office/drawing/2014/main" id="{C5FC3D8F-3C48-43FE-BE6A-276DA7F51095}"/>
                </a:ext>
              </a:extLst>
            </p:cNvPr>
            <p:cNvSpPr/>
            <p:nvPr/>
          </p:nvSpPr>
          <p:spPr>
            <a:xfrm flipH="1">
              <a:off x="728675" y="2871940"/>
              <a:ext cx="818608" cy="900797"/>
            </a:xfrm>
            <a:custGeom>
              <a:avLst/>
              <a:gdLst>
                <a:gd name="connsiteX0" fmla="*/ 4211461 w 4627542"/>
                <a:gd name="connsiteY0" fmla="*/ 3126503 h 5092147"/>
                <a:gd name="connsiteX1" fmla="*/ 4424971 w 4627542"/>
                <a:gd name="connsiteY1" fmla="*/ 2781717 h 5092147"/>
                <a:gd name="connsiteX2" fmla="*/ 4614339 w 4627542"/>
                <a:gd name="connsiteY2" fmla="*/ 1599485 h 5092147"/>
                <a:gd name="connsiteX3" fmla="*/ 4438551 w 4627542"/>
                <a:gd name="connsiteY3" fmla="*/ 1012519 h 5092147"/>
                <a:gd name="connsiteX4" fmla="*/ 3542258 w 4627542"/>
                <a:gd name="connsiteY4" fmla="*/ 203743 h 5092147"/>
                <a:gd name="connsiteX5" fmla="*/ 2343429 w 4627542"/>
                <a:gd name="connsiteY5" fmla="*/ 5321 h 5092147"/>
                <a:gd name="connsiteX6" fmla="*/ 1770797 w 4627542"/>
                <a:gd name="connsiteY6" fmla="*/ 106418 h 5092147"/>
                <a:gd name="connsiteX7" fmla="*/ 712296 w 4627542"/>
                <a:gd name="connsiteY7" fmla="*/ 1014782 h 5092147"/>
                <a:gd name="connsiteX8" fmla="*/ 617989 w 4627542"/>
                <a:gd name="connsiteY8" fmla="*/ 1671159 h 5092147"/>
                <a:gd name="connsiteX9" fmla="*/ 603654 w 4627542"/>
                <a:gd name="connsiteY9" fmla="*/ 1722462 h 5092147"/>
                <a:gd name="connsiteX10" fmla="*/ 197003 w 4627542"/>
                <a:gd name="connsiteY10" fmla="*/ 2231719 h 5092147"/>
                <a:gd name="connsiteX11" fmla="*/ 16688 w 4627542"/>
                <a:gd name="connsiteY11" fmla="*/ 2521430 h 5092147"/>
                <a:gd name="connsiteX12" fmla="*/ 101941 w 4627542"/>
                <a:gd name="connsiteY12" fmla="*/ 2771155 h 5092147"/>
                <a:gd name="connsiteX13" fmla="*/ 330541 w 4627542"/>
                <a:gd name="connsiteY13" fmla="*/ 2859426 h 5092147"/>
                <a:gd name="connsiteX14" fmla="*/ 362983 w 4627542"/>
                <a:gd name="connsiteY14" fmla="*/ 2868479 h 5092147"/>
                <a:gd name="connsiteX15" fmla="*/ 378072 w 4627542"/>
                <a:gd name="connsiteY15" fmla="*/ 2900921 h 5092147"/>
                <a:gd name="connsiteX16" fmla="*/ 300363 w 4627542"/>
                <a:gd name="connsiteY16" fmla="*/ 3085763 h 5092147"/>
                <a:gd name="connsiteX17" fmla="*/ 324506 w 4627542"/>
                <a:gd name="connsiteY17" fmla="*/ 3302291 h 5092147"/>
                <a:gd name="connsiteX18" fmla="*/ 364492 w 4627542"/>
                <a:gd name="connsiteY18" fmla="*/ 3339260 h 5092147"/>
                <a:gd name="connsiteX19" fmla="*/ 329033 w 4627542"/>
                <a:gd name="connsiteY19" fmla="*/ 3384527 h 5092147"/>
                <a:gd name="connsiteX20" fmla="*/ 335068 w 4627542"/>
                <a:gd name="connsiteY20" fmla="*/ 3561069 h 5092147"/>
                <a:gd name="connsiteX21" fmla="*/ 395425 w 4627542"/>
                <a:gd name="connsiteY21" fmla="*/ 3633497 h 5092147"/>
                <a:gd name="connsiteX22" fmla="*/ 415795 w 4627542"/>
                <a:gd name="connsiteY22" fmla="*/ 3764018 h 5092147"/>
                <a:gd name="connsiteX23" fmla="*/ 347894 w 4627542"/>
                <a:gd name="connsiteY23" fmla="*/ 3975266 h 5092147"/>
                <a:gd name="connsiteX24" fmla="*/ 402969 w 4627542"/>
                <a:gd name="connsiteY24" fmla="*/ 4264976 h 5092147"/>
                <a:gd name="connsiteX25" fmla="*/ 608181 w 4627542"/>
                <a:gd name="connsiteY25" fmla="*/ 4413604 h 5092147"/>
                <a:gd name="connsiteX26" fmla="*/ 1069153 w 4627542"/>
                <a:gd name="connsiteY26" fmla="*/ 4463398 h 5092147"/>
                <a:gd name="connsiteX27" fmla="*/ 1351320 w 4627542"/>
                <a:gd name="connsiteY27" fmla="*/ 4458117 h 5092147"/>
                <a:gd name="connsiteX28" fmla="*/ 1495421 w 4627542"/>
                <a:gd name="connsiteY28" fmla="*/ 4560723 h 5092147"/>
                <a:gd name="connsiteX29" fmla="*/ 1559549 w 4627542"/>
                <a:gd name="connsiteY29" fmla="*/ 4876840 h 5092147"/>
                <a:gd name="connsiteX30" fmla="*/ 1775324 w 4627542"/>
                <a:gd name="connsiteY30" fmla="*/ 5090351 h 5092147"/>
                <a:gd name="connsiteX31" fmla="*/ 2894936 w 4627542"/>
                <a:gd name="connsiteY31" fmla="*/ 5086578 h 5092147"/>
                <a:gd name="connsiteX32" fmla="*/ 3088831 w 4627542"/>
                <a:gd name="connsiteY32" fmla="*/ 4886648 h 5092147"/>
                <a:gd name="connsiteX33" fmla="*/ 3097884 w 4627542"/>
                <a:gd name="connsiteY33" fmla="*/ 4314016 h 5092147"/>
                <a:gd name="connsiteX34" fmla="*/ 2990751 w 4627542"/>
                <a:gd name="connsiteY34" fmla="*/ 4314016 h 5092147"/>
                <a:gd name="connsiteX35" fmla="*/ 2979435 w 4627542"/>
                <a:gd name="connsiteY35" fmla="*/ 4876085 h 5092147"/>
                <a:gd name="connsiteX36" fmla="*/ 2871548 w 4627542"/>
                <a:gd name="connsiteY36" fmla="*/ 4981709 h 5092147"/>
                <a:gd name="connsiteX37" fmla="*/ 1800221 w 4627542"/>
                <a:gd name="connsiteY37" fmla="*/ 4986236 h 5092147"/>
                <a:gd name="connsiteX38" fmla="*/ 1668945 w 4627542"/>
                <a:gd name="connsiteY38" fmla="*/ 4868541 h 5092147"/>
                <a:gd name="connsiteX39" fmla="*/ 1604062 w 4627542"/>
                <a:gd name="connsiteY39" fmla="*/ 4544880 h 5092147"/>
                <a:gd name="connsiteX40" fmla="*/ 1403377 w 4627542"/>
                <a:gd name="connsiteY40" fmla="*/ 4358529 h 5092147"/>
                <a:gd name="connsiteX41" fmla="*/ 1204955 w 4627542"/>
                <a:gd name="connsiteY41" fmla="*/ 4347212 h 5092147"/>
                <a:gd name="connsiteX42" fmla="*/ 814147 w 4627542"/>
                <a:gd name="connsiteY42" fmla="*/ 4353248 h 5092147"/>
                <a:gd name="connsiteX43" fmla="*/ 549334 w 4627542"/>
                <a:gd name="connsiteY43" fmla="*/ 4256678 h 5092147"/>
                <a:gd name="connsiteX44" fmla="*/ 455781 w 4627542"/>
                <a:gd name="connsiteY44" fmla="*/ 3994127 h 5092147"/>
                <a:gd name="connsiteX45" fmla="*/ 521419 w 4627542"/>
                <a:gd name="connsiteY45" fmla="*/ 3794196 h 5092147"/>
                <a:gd name="connsiteX46" fmla="*/ 488223 w 4627542"/>
                <a:gd name="connsiteY46" fmla="*/ 3576913 h 5092147"/>
                <a:gd name="connsiteX47" fmla="*/ 421076 w 4627542"/>
                <a:gd name="connsiteY47" fmla="*/ 3495432 h 5092147"/>
                <a:gd name="connsiteX48" fmla="*/ 421831 w 4627542"/>
                <a:gd name="connsiteY48" fmla="*/ 3445638 h 5092147"/>
                <a:gd name="connsiteX49" fmla="*/ 471625 w 4627542"/>
                <a:gd name="connsiteY49" fmla="*/ 3389054 h 5092147"/>
                <a:gd name="connsiteX50" fmla="*/ 456535 w 4627542"/>
                <a:gd name="connsiteY50" fmla="*/ 3268341 h 5092147"/>
                <a:gd name="connsiteX51" fmla="*/ 392407 w 4627542"/>
                <a:gd name="connsiteY51" fmla="*/ 3216283 h 5092147"/>
                <a:gd name="connsiteX52" fmla="*/ 385617 w 4627542"/>
                <a:gd name="connsiteY52" fmla="*/ 3152909 h 5092147"/>
                <a:gd name="connsiteX53" fmla="*/ 477660 w 4627542"/>
                <a:gd name="connsiteY53" fmla="*/ 2954487 h 5092147"/>
                <a:gd name="connsiteX54" fmla="*/ 354684 w 4627542"/>
                <a:gd name="connsiteY54" fmla="*/ 2755311 h 5092147"/>
                <a:gd name="connsiteX55" fmla="*/ 163807 w 4627542"/>
                <a:gd name="connsiteY55" fmla="*/ 2682129 h 5092147"/>
                <a:gd name="connsiteX56" fmla="*/ 120803 w 4627542"/>
                <a:gd name="connsiteY56" fmla="*/ 2561416 h 5092147"/>
                <a:gd name="connsiteX57" fmla="*/ 236234 w 4627542"/>
                <a:gd name="connsiteY57" fmla="*/ 2363749 h 5092147"/>
                <a:gd name="connsiteX58" fmla="*/ 685136 w 4627542"/>
                <a:gd name="connsiteY58" fmla="*/ 1800925 h 5092147"/>
                <a:gd name="connsiteX59" fmla="*/ 725122 w 4627542"/>
                <a:gd name="connsiteY59" fmla="*/ 1643998 h 5092147"/>
                <a:gd name="connsiteX60" fmla="*/ 744737 w 4627542"/>
                <a:gd name="connsiteY60" fmla="*/ 1239610 h 5092147"/>
                <a:gd name="connsiteX61" fmla="*/ 1421484 w 4627542"/>
                <a:gd name="connsiteY61" fmla="*/ 382549 h 5092147"/>
                <a:gd name="connsiteX62" fmla="*/ 2460369 w 4627542"/>
                <a:gd name="connsiteY62" fmla="*/ 107927 h 5092147"/>
                <a:gd name="connsiteX63" fmla="*/ 2918324 w 4627542"/>
                <a:gd name="connsiteY63" fmla="*/ 137351 h 5092147"/>
                <a:gd name="connsiteX64" fmla="*/ 3766332 w 4627542"/>
                <a:gd name="connsiteY64" fmla="*/ 439133 h 5092147"/>
                <a:gd name="connsiteX65" fmla="*/ 4524560 w 4627542"/>
                <a:gd name="connsiteY65" fmla="*/ 1843929 h 5092147"/>
                <a:gd name="connsiteX66" fmla="*/ 4466466 w 4627542"/>
                <a:gd name="connsiteY66" fmla="*/ 2313200 h 5092147"/>
                <a:gd name="connsiteX67" fmla="*/ 4149595 w 4627542"/>
                <a:gd name="connsiteY67" fmla="*/ 3033705 h 5092147"/>
                <a:gd name="connsiteX68" fmla="*/ 3958718 w 4627542"/>
                <a:gd name="connsiteY68" fmla="*/ 3330961 h 5092147"/>
                <a:gd name="connsiteX69" fmla="*/ 3853094 w 4627542"/>
                <a:gd name="connsiteY69" fmla="*/ 3736857 h 5092147"/>
                <a:gd name="connsiteX70" fmla="*/ 3854603 w 4627542"/>
                <a:gd name="connsiteY70" fmla="*/ 4947759 h 5092147"/>
                <a:gd name="connsiteX71" fmla="*/ 3879500 w 4627542"/>
                <a:gd name="connsiteY71" fmla="*/ 4980955 h 5092147"/>
                <a:gd name="connsiteX72" fmla="*/ 4328401 w 4627542"/>
                <a:gd name="connsiteY72" fmla="*/ 4980955 h 5092147"/>
                <a:gd name="connsiteX73" fmla="*/ 4353298 w 4627542"/>
                <a:gd name="connsiteY73" fmla="*/ 4954549 h 5092147"/>
                <a:gd name="connsiteX74" fmla="*/ 4353298 w 4627542"/>
                <a:gd name="connsiteY74" fmla="*/ 4860242 h 5092147"/>
                <a:gd name="connsiteX75" fmla="*/ 4321611 w 4627542"/>
                <a:gd name="connsiteY75" fmla="*/ 4829309 h 5092147"/>
                <a:gd name="connsiteX76" fmla="*/ 4000967 w 4627542"/>
                <a:gd name="connsiteY76" fmla="*/ 4830818 h 5092147"/>
                <a:gd name="connsiteX77" fmla="*/ 3959472 w 4627542"/>
                <a:gd name="connsiteY77" fmla="*/ 4789323 h 5092147"/>
                <a:gd name="connsiteX78" fmla="*/ 3959472 w 4627542"/>
                <a:gd name="connsiteY78" fmla="*/ 3695362 h 5092147"/>
                <a:gd name="connsiteX79" fmla="*/ 3991914 w 4627542"/>
                <a:gd name="connsiteY79" fmla="*/ 3515048 h 5092147"/>
                <a:gd name="connsiteX80" fmla="*/ 4211461 w 4627542"/>
                <a:gd name="connsiteY80" fmla="*/ 3126503 h 509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627542" h="5092147">
                  <a:moveTo>
                    <a:pt x="4211461" y="3126503"/>
                  </a:moveTo>
                  <a:cubicBezTo>
                    <a:pt x="4288415" y="3014844"/>
                    <a:pt x="4372914" y="2907711"/>
                    <a:pt x="4424971" y="2781717"/>
                  </a:cubicBezTo>
                  <a:cubicBezTo>
                    <a:pt x="4583407" y="2402980"/>
                    <a:pt x="4660362" y="2010664"/>
                    <a:pt x="4614339" y="1599485"/>
                  </a:cubicBezTo>
                  <a:cubicBezTo>
                    <a:pt x="4590952" y="1393519"/>
                    <a:pt x="4534367" y="1196606"/>
                    <a:pt x="4438551" y="1012519"/>
                  </a:cubicBezTo>
                  <a:cubicBezTo>
                    <a:pt x="4240130" y="632273"/>
                    <a:pt x="3933066" y="369723"/>
                    <a:pt x="3542258" y="203743"/>
                  </a:cubicBezTo>
                  <a:cubicBezTo>
                    <a:pt x="3159749" y="42289"/>
                    <a:pt x="2758379" y="-19576"/>
                    <a:pt x="2343429" y="5321"/>
                  </a:cubicBezTo>
                  <a:cubicBezTo>
                    <a:pt x="2148779" y="16638"/>
                    <a:pt x="1957147" y="46816"/>
                    <a:pt x="1770797" y="106418"/>
                  </a:cubicBezTo>
                  <a:cubicBezTo>
                    <a:pt x="1290209" y="260327"/>
                    <a:pt x="927316" y="552301"/>
                    <a:pt x="712296" y="1014782"/>
                  </a:cubicBezTo>
                  <a:cubicBezTo>
                    <a:pt x="614971" y="1223012"/>
                    <a:pt x="558387" y="1439541"/>
                    <a:pt x="617989" y="1671159"/>
                  </a:cubicBezTo>
                  <a:cubicBezTo>
                    <a:pt x="623270" y="1692283"/>
                    <a:pt x="615726" y="1706618"/>
                    <a:pt x="603654" y="1722462"/>
                  </a:cubicBezTo>
                  <a:cubicBezTo>
                    <a:pt x="474642" y="1897495"/>
                    <a:pt x="330541" y="2060458"/>
                    <a:pt x="197003" y="2231719"/>
                  </a:cubicBezTo>
                  <a:cubicBezTo>
                    <a:pt x="126838" y="2321499"/>
                    <a:pt x="55920" y="2412034"/>
                    <a:pt x="16688" y="2521430"/>
                  </a:cubicBezTo>
                  <a:cubicBezTo>
                    <a:pt x="-21789" y="2627808"/>
                    <a:pt x="6126" y="2710044"/>
                    <a:pt x="101941" y="2771155"/>
                  </a:cubicBezTo>
                  <a:cubicBezTo>
                    <a:pt x="172106" y="2815668"/>
                    <a:pt x="244534" y="2855654"/>
                    <a:pt x="330541" y="2859426"/>
                  </a:cubicBezTo>
                  <a:cubicBezTo>
                    <a:pt x="341104" y="2860180"/>
                    <a:pt x="352421" y="2864707"/>
                    <a:pt x="362983" y="2868479"/>
                  </a:cubicBezTo>
                  <a:cubicBezTo>
                    <a:pt x="378072" y="2874515"/>
                    <a:pt x="384862" y="2884323"/>
                    <a:pt x="378072" y="2900921"/>
                  </a:cubicBezTo>
                  <a:cubicBezTo>
                    <a:pt x="353930" y="2962786"/>
                    <a:pt x="344876" y="3029933"/>
                    <a:pt x="300363" y="3085763"/>
                  </a:cubicBezTo>
                  <a:cubicBezTo>
                    <a:pt x="240007" y="3161208"/>
                    <a:pt x="252078" y="3236654"/>
                    <a:pt x="324506" y="3302291"/>
                  </a:cubicBezTo>
                  <a:cubicBezTo>
                    <a:pt x="338086" y="3315117"/>
                    <a:pt x="362983" y="3324925"/>
                    <a:pt x="364492" y="3339260"/>
                  </a:cubicBezTo>
                  <a:cubicBezTo>
                    <a:pt x="367510" y="3357366"/>
                    <a:pt x="341104" y="3369438"/>
                    <a:pt x="329033" y="3384527"/>
                  </a:cubicBezTo>
                  <a:cubicBezTo>
                    <a:pt x="276221" y="3451673"/>
                    <a:pt x="277730" y="3496941"/>
                    <a:pt x="335068" y="3561069"/>
                  </a:cubicBezTo>
                  <a:cubicBezTo>
                    <a:pt x="356193" y="3584458"/>
                    <a:pt x="375809" y="3608600"/>
                    <a:pt x="395425" y="3633497"/>
                  </a:cubicBezTo>
                  <a:cubicBezTo>
                    <a:pt x="426357" y="3672729"/>
                    <a:pt x="434656" y="3714978"/>
                    <a:pt x="415795" y="3764018"/>
                  </a:cubicBezTo>
                  <a:cubicBezTo>
                    <a:pt x="390143" y="3833428"/>
                    <a:pt x="366755" y="3903592"/>
                    <a:pt x="347894" y="3975266"/>
                  </a:cubicBezTo>
                  <a:cubicBezTo>
                    <a:pt x="319979" y="4080135"/>
                    <a:pt x="328278" y="4178969"/>
                    <a:pt x="402969" y="4264976"/>
                  </a:cubicBezTo>
                  <a:cubicBezTo>
                    <a:pt x="459553" y="4330614"/>
                    <a:pt x="526700" y="4381917"/>
                    <a:pt x="608181" y="4413604"/>
                  </a:cubicBezTo>
                  <a:cubicBezTo>
                    <a:pt x="757563" y="4472452"/>
                    <a:pt x="912981" y="4468679"/>
                    <a:pt x="1069153" y="4463398"/>
                  </a:cubicBezTo>
                  <a:cubicBezTo>
                    <a:pt x="1163460" y="4460381"/>
                    <a:pt x="1257013" y="4449064"/>
                    <a:pt x="1351320" y="4458117"/>
                  </a:cubicBezTo>
                  <a:cubicBezTo>
                    <a:pt x="1418466" y="4464907"/>
                    <a:pt x="1474296" y="4492822"/>
                    <a:pt x="1495421" y="4560723"/>
                  </a:cubicBezTo>
                  <a:cubicBezTo>
                    <a:pt x="1527108" y="4663329"/>
                    <a:pt x="1560304" y="4766689"/>
                    <a:pt x="1559549" y="4876840"/>
                  </a:cubicBezTo>
                  <a:cubicBezTo>
                    <a:pt x="1558795" y="5031503"/>
                    <a:pt x="1666682" y="5090351"/>
                    <a:pt x="1775324" y="5090351"/>
                  </a:cubicBezTo>
                  <a:cubicBezTo>
                    <a:pt x="2148779" y="5091105"/>
                    <a:pt x="2522235" y="5095632"/>
                    <a:pt x="2894936" y="5086578"/>
                  </a:cubicBezTo>
                  <a:cubicBezTo>
                    <a:pt x="3019421" y="5083560"/>
                    <a:pt x="3087322" y="5012642"/>
                    <a:pt x="3088831" y="4886648"/>
                  </a:cubicBezTo>
                  <a:cubicBezTo>
                    <a:pt x="3091094" y="4709351"/>
                    <a:pt x="3097130" y="4314771"/>
                    <a:pt x="3097884" y="4314016"/>
                  </a:cubicBezTo>
                  <a:lnTo>
                    <a:pt x="2990751" y="4314016"/>
                  </a:lnTo>
                  <a:cubicBezTo>
                    <a:pt x="2988488" y="4347966"/>
                    <a:pt x="2986225" y="4735002"/>
                    <a:pt x="2979435" y="4876085"/>
                  </a:cubicBezTo>
                  <a:cubicBezTo>
                    <a:pt x="2974908" y="4962848"/>
                    <a:pt x="2959819" y="4980200"/>
                    <a:pt x="2871548" y="4981709"/>
                  </a:cubicBezTo>
                  <a:cubicBezTo>
                    <a:pt x="2861739" y="4981709"/>
                    <a:pt x="1924706" y="4986990"/>
                    <a:pt x="1800221" y="4986236"/>
                  </a:cubicBezTo>
                  <a:cubicBezTo>
                    <a:pt x="1707423" y="4985481"/>
                    <a:pt x="1674227" y="4959075"/>
                    <a:pt x="1668945" y="4868541"/>
                  </a:cubicBezTo>
                  <a:cubicBezTo>
                    <a:pt x="1661401" y="4757636"/>
                    <a:pt x="1636504" y="4650503"/>
                    <a:pt x="1604062" y="4544880"/>
                  </a:cubicBezTo>
                  <a:cubicBezTo>
                    <a:pt x="1573130" y="4444537"/>
                    <a:pt x="1509001" y="4379654"/>
                    <a:pt x="1403377" y="4358529"/>
                  </a:cubicBezTo>
                  <a:cubicBezTo>
                    <a:pt x="1337740" y="4344949"/>
                    <a:pt x="1271347" y="4343440"/>
                    <a:pt x="1204955" y="4347212"/>
                  </a:cubicBezTo>
                  <a:cubicBezTo>
                    <a:pt x="1074434" y="4354002"/>
                    <a:pt x="944668" y="4368337"/>
                    <a:pt x="814147" y="4353248"/>
                  </a:cubicBezTo>
                  <a:cubicBezTo>
                    <a:pt x="718332" y="4341931"/>
                    <a:pt x="627042" y="4317034"/>
                    <a:pt x="549334" y="4256678"/>
                  </a:cubicBezTo>
                  <a:cubicBezTo>
                    <a:pt x="462571" y="4189531"/>
                    <a:pt x="419567" y="4107295"/>
                    <a:pt x="455781" y="3994127"/>
                  </a:cubicBezTo>
                  <a:cubicBezTo>
                    <a:pt x="476906" y="3926980"/>
                    <a:pt x="500294" y="3861343"/>
                    <a:pt x="521419" y="3794196"/>
                  </a:cubicBezTo>
                  <a:cubicBezTo>
                    <a:pt x="547070" y="3715733"/>
                    <a:pt x="538017" y="3643305"/>
                    <a:pt x="488223" y="3576913"/>
                  </a:cubicBezTo>
                  <a:cubicBezTo>
                    <a:pt x="467098" y="3548998"/>
                    <a:pt x="445219" y="3521083"/>
                    <a:pt x="421076" y="3495432"/>
                  </a:cubicBezTo>
                  <a:cubicBezTo>
                    <a:pt x="403724" y="3476570"/>
                    <a:pt x="402969" y="3462990"/>
                    <a:pt x="421831" y="3445638"/>
                  </a:cubicBezTo>
                  <a:cubicBezTo>
                    <a:pt x="439937" y="3428285"/>
                    <a:pt x="456535" y="3409424"/>
                    <a:pt x="471625" y="3389054"/>
                  </a:cubicBezTo>
                  <a:cubicBezTo>
                    <a:pt x="506330" y="3342277"/>
                    <a:pt x="501803" y="3305309"/>
                    <a:pt x="456535" y="3268341"/>
                  </a:cubicBezTo>
                  <a:cubicBezTo>
                    <a:pt x="435411" y="3250988"/>
                    <a:pt x="412777" y="3234390"/>
                    <a:pt x="392407" y="3216283"/>
                  </a:cubicBezTo>
                  <a:cubicBezTo>
                    <a:pt x="372036" y="3198176"/>
                    <a:pt x="366001" y="3173279"/>
                    <a:pt x="385617" y="3152909"/>
                  </a:cubicBezTo>
                  <a:cubicBezTo>
                    <a:pt x="439183" y="3096325"/>
                    <a:pt x="455027" y="3024652"/>
                    <a:pt x="477660" y="2954487"/>
                  </a:cubicBezTo>
                  <a:cubicBezTo>
                    <a:pt x="512365" y="2845091"/>
                    <a:pt x="469361" y="2768137"/>
                    <a:pt x="354684" y="2755311"/>
                  </a:cubicBezTo>
                  <a:cubicBezTo>
                    <a:pt x="283011" y="2747012"/>
                    <a:pt x="222654" y="2718343"/>
                    <a:pt x="163807" y="2682129"/>
                  </a:cubicBezTo>
                  <a:cubicBezTo>
                    <a:pt x="111749" y="2649687"/>
                    <a:pt x="101187" y="2620263"/>
                    <a:pt x="120803" y="2561416"/>
                  </a:cubicBezTo>
                  <a:cubicBezTo>
                    <a:pt x="145700" y="2487479"/>
                    <a:pt x="188704" y="2424105"/>
                    <a:pt x="236234" y="2363749"/>
                  </a:cubicBezTo>
                  <a:cubicBezTo>
                    <a:pt x="384862" y="2175135"/>
                    <a:pt x="534999" y="1988030"/>
                    <a:pt x="685136" y="1800925"/>
                  </a:cubicBezTo>
                  <a:cubicBezTo>
                    <a:pt x="722858" y="1754149"/>
                    <a:pt x="740211" y="1704355"/>
                    <a:pt x="725122" y="1643998"/>
                  </a:cubicBezTo>
                  <a:cubicBezTo>
                    <a:pt x="690417" y="1507442"/>
                    <a:pt x="704751" y="1372394"/>
                    <a:pt x="744737" y="1239610"/>
                  </a:cubicBezTo>
                  <a:cubicBezTo>
                    <a:pt x="857151" y="864646"/>
                    <a:pt x="1091033" y="583988"/>
                    <a:pt x="1421484" y="382549"/>
                  </a:cubicBezTo>
                  <a:cubicBezTo>
                    <a:pt x="1739864" y="187899"/>
                    <a:pt x="2092195" y="116980"/>
                    <a:pt x="2460369" y="107927"/>
                  </a:cubicBezTo>
                  <a:cubicBezTo>
                    <a:pt x="2613524" y="104155"/>
                    <a:pt x="2766678" y="114717"/>
                    <a:pt x="2918324" y="137351"/>
                  </a:cubicBezTo>
                  <a:cubicBezTo>
                    <a:pt x="3220860" y="181864"/>
                    <a:pt x="3507553" y="273153"/>
                    <a:pt x="3766332" y="439133"/>
                  </a:cubicBezTo>
                  <a:cubicBezTo>
                    <a:pt x="4277098" y="767321"/>
                    <a:pt x="4520787" y="1241874"/>
                    <a:pt x="4524560" y="1843929"/>
                  </a:cubicBezTo>
                  <a:cubicBezTo>
                    <a:pt x="4525314" y="2002364"/>
                    <a:pt x="4502680" y="2158537"/>
                    <a:pt x="4466466" y="2313200"/>
                  </a:cubicBezTo>
                  <a:cubicBezTo>
                    <a:pt x="4406110" y="2573487"/>
                    <a:pt x="4317084" y="2819440"/>
                    <a:pt x="4149595" y="3033705"/>
                  </a:cubicBezTo>
                  <a:cubicBezTo>
                    <a:pt x="4077167" y="3126503"/>
                    <a:pt x="4013039" y="3226091"/>
                    <a:pt x="3958718" y="3330961"/>
                  </a:cubicBezTo>
                  <a:cubicBezTo>
                    <a:pt x="3892326" y="3458463"/>
                    <a:pt x="3847813" y="3588984"/>
                    <a:pt x="3853094" y="3736857"/>
                  </a:cubicBezTo>
                  <a:cubicBezTo>
                    <a:pt x="3859884" y="3921699"/>
                    <a:pt x="3854603" y="4728966"/>
                    <a:pt x="3854603" y="4947759"/>
                  </a:cubicBezTo>
                  <a:cubicBezTo>
                    <a:pt x="3854603" y="4965111"/>
                    <a:pt x="3850831" y="4981709"/>
                    <a:pt x="3879500" y="4980955"/>
                  </a:cubicBezTo>
                  <a:cubicBezTo>
                    <a:pt x="4028882" y="4979446"/>
                    <a:pt x="4179019" y="4980200"/>
                    <a:pt x="4328401" y="4980955"/>
                  </a:cubicBezTo>
                  <a:cubicBezTo>
                    <a:pt x="4348772" y="4980955"/>
                    <a:pt x="4354052" y="4974164"/>
                    <a:pt x="4353298" y="4954549"/>
                  </a:cubicBezTo>
                  <a:cubicBezTo>
                    <a:pt x="4351789" y="4922862"/>
                    <a:pt x="4351035" y="4891929"/>
                    <a:pt x="4353298" y="4860242"/>
                  </a:cubicBezTo>
                  <a:cubicBezTo>
                    <a:pt x="4354807" y="4834590"/>
                    <a:pt x="4345754" y="4828555"/>
                    <a:pt x="4321611" y="4829309"/>
                  </a:cubicBezTo>
                  <a:cubicBezTo>
                    <a:pt x="4214478" y="4830818"/>
                    <a:pt x="4108100" y="4828555"/>
                    <a:pt x="4000967" y="4830818"/>
                  </a:cubicBezTo>
                  <a:cubicBezTo>
                    <a:pt x="3967771" y="4831573"/>
                    <a:pt x="3959472" y="4823273"/>
                    <a:pt x="3959472" y="4789323"/>
                  </a:cubicBezTo>
                  <a:cubicBezTo>
                    <a:pt x="3960981" y="4424921"/>
                    <a:pt x="3960981" y="4059764"/>
                    <a:pt x="3959472" y="3695362"/>
                  </a:cubicBezTo>
                  <a:cubicBezTo>
                    <a:pt x="3959472" y="3632743"/>
                    <a:pt x="3970035" y="3573141"/>
                    <a:pt x="3991914" y="3515048"/>
                  </a:cubicBezTo>
                  <a:cubicBezTo>
                    <a:pt x="4041708" y="3372456"/>
                    <a:pt x="4126207" y="3249479"/>
                    <a:pt x="4211461" y="3126503"/>
                  </a:cubicBezTo>
                  <a:close/>
                </a:path>
              </a:pathLst>
            </a:custGeom>
            <a:solidFill>
              <a:srgbClr val="000000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A9E0391C-883B-455A-9718-C82C8C269170}"/>
                </a:ext>
              </a:extLst>
            </p:cNvPr>
            <p:cNvSpPr/>
            <p:nvPr/>
          </p:nvSpPr>
          <p:spPr>
            <a:xfrm>
              <a:off x="833820" y="2995052"/>
              <a:ext cx="569550" cy="568376"/>
            </a:xfrm>
            <a:custGeom>
              <a:avLst/>
              <a:gdLst>
                <a:gd name="connsiteX0" fmla="*/ 525182 w 1287446"/>
                <a:gd name="connsiteY0" fmla="*/ 557304 h 1284792"/>
                <a:gd name="connsiteX1" fmla="*/ 570711 w 1287446"/>
                <a:gd name="connsiteY1" fmla="*/ 705589 h 1284792"/>
                <a:gd name="connsiteX2" fmla="*/ 480127 w 1287446"/>
                <a:gd name="connsiteY2" fmla="*/ 705589 h 1284792"/>
                <a:gd name="connsiteX3" fmla="*/ 798817 w 1287446"/>
                <a:gd name="connsiteY3" fmla="*/ 450383 h 1284792"/>
                <a:gd name="connsiteX4" fmla="*/ 798817 w 1287446"/>
                <a:gd name="connsiteY4" fmla="*/ 862877 h 1284792"/>
                <a:gd name="connsiteX5" fmla="*/ 926561 w 1287446"/>
                <a:gd name="connsiteY5" fmla="*/ 862877 h 1284792"/>
                <a:gd name="connsiteX6" fmla="*/ 926561 w 1287446"/>
                <a:gd name="connsiteY6" fmla="*/ 450383 h 1284792"/>
                <a:gd name="connsiteX7" fmla="*/ 457230 w 1287446"/>
                <a:gd name="connsiteY7" fmla="*/ 450383 h 1284792"/>
                <a:gd name="connsiteX8" fmla="*/ 302193 w 1287446"/>
                <a:gd name="connsiteY8" fmla="*/ 862877 h 1284792"/>
                <a:gd name="connsiteX9" fmla="*/ 432336 w 1287446"/>
                <a:gd name="connsiteY9" fmla="*/ 862877 h 1284792"/>
                <a:gd name="connsiteX10" fmla="*/ 452443 w 1287446"/>
                <a:gd name="connsiteY10" fmla="*/ 794784 h 1284792"/>
                <a:gd name="connsiteX11" fmla="*/ 597151 w 1287446"/>
                <a:gd name="connsiteY11" fmla="*/ 794784 h 1284792"/>
                <a:gd name="connsiteX12" fmla="*/ 617789 w 1287446"/>
                <a:gd name="connsiteY12" fmla="*/ 862877 h 1284792"/>
                <a:gd name="connsiteX13" fmla="*/ 751265 w 1287446"/>
                <a:gd name="connsiteY13" fmla="*/ 862877 h 1284792"/>
                <a:gd name="connsiteX14" fmla="*/ 596264 w 1287446"/>
                <a:gd name="connsiteY14" fmla="*/ 450383 h 1284792"/>
                <a:gd name="connsiteX15" fmla="*/ 398179 w 1287446"/>
                <a:gd name="connsiteY15" fmla="*/ 0 h 1284792"/>
                <a:gd name="connsiteX16" fmla="*/ 411451 w 1287446"/>
                <a:gd name="connsiteY16" fmla="*/ 0 h 1284792"/>
                <a:gd name="connsiteX17" fmla="*/ 430034 w 1287446"/>
                <a:gd name="connsiteY17" fmla="*/ 18580 h 1284792"/>
                <a:gd name="connsiteX18" fmla="*/ 430034 w 1287446"/>
                <a:gd name="connsiteY18" fmla="*/ 175199 h 1284792"/>
                <a:gd name="connsiteX19" fmla="*/ 499052 w 1287446"/>
                <a:gd name="connsiteY19" fmla="*/ 175199 h 1284792"/>
                <a:gd name="connsiteX20" fmla="*/ 499052 w 1287446"/>
                <a:gd name="connsiteY20" fmla="*/ 18580 h 1284792"/>
                <a:gd name="connsiteX21" fmla="*/ 517632 w 1287446"/>
                <a:gd name="connsiteY21" fmla="*/ 0 h 1284792"/>
                <a:gd name="connsiteX22" fmla="*/ 530906 w 1287446"/>
                <a:gd name="connsiteY22" fmla="*/ 0 h 1284792"/>
                <a:gd name="connsiteX23" fmla="*/ 549486 w 1287446"/>
                <a:gd name="connsiteY23" fmla="*/ 18580 h 1284792"/>
                <a:gd name="connsiteX24" fmla="*/ 549486 w 1287446"/>
                <a:gd name="connsiteY24" fmla="*/ 175199 h 1284792"/>
                <a:gd name="connsiteX25" fmla="*/ 618504 w 1287446"/>
                <a:gd name="connsiteY25" fmla="*/ 175199 h 1284792"/>
                <a:gd name="connsiteX26" fmla="*/ 618504 w 1287446"/>
                <a:gd name="connsiteY26" fmla="*/ 18580 h 1284792"/>
                <a:gd name="connsiteX27" fmla="*/ 637087 w 1287446"/>
                <a:gd name="connsiteY27" fmla="*/ 0 h 1284792"/>
                <a:gd name="connsiteX28" fmla="*/ 650358 w 1287446"/>
                <a:gd name="connsiteY28" fmla="*/ 0 h 1284792"/>
                <a:gd name="connsiteX29" fmla="*/ 668941 w 1287446"/>
                <a:gd name="connsiteY29" fmla="*/ 18580 h 1284792"/>
                <a:gd name="connsiteX30" fmla="*/ 668941 w 1287446"/>
                <a:gd name="connsiteY30" fmla="*/ 175199 h 1284792"/>
                <a:gd name="connsiteX31" fmla="*/ 737959 w 1287446"/>
                <a:gd name="connsiteY31" fmla="*/ 175199 h 1284792"/>
                <a:gd name="connsiteX32" fmla="*/ 737959 w 1287446"/>
                <a:gd name="connsiteY32" fmla="*/ 18580 h 1284792"/>
                <a:gd name="connsiteX33" fmla="*/ 756540 w 1287446"/>
                <a:gd name="connsiteY33" fmla="*/ 0 h 1284792"/>
                <a:gd name="connsiteX34" fmla="*/ 769814 w 1287446"/>
                <a:gd name="connsiteY34" fmla="*/ 0 h 1284792"/>
                <a:gd name="connsiteX35" fmla="*/ 791050 w 1287446"/>
                <a:gd name="connsiteY35" fmla="*/ 18580 h 1284792"/>
                <a:gd name="connsiteX36" fmla="*/ 791050 w 1287446"/>
                <a:gd name="connsiteY36" fmla="*/ 175199 h 1284792"/>
                <a:gd name="connsiteX37" fmla="*/ 860068 w 1287446"/>
                <a:gd name="connsiteY37" fmla="*/ 175199 h 1284792"/>
                <a:gd name="connsiteX38" fmla="*/ 860068 w 1287446"/>
                <a:gd name="connsiteY38" fmla="*/ 18580 h 1284792"/>
                <a:gd name="connsiteX39" fmla="*/ 878648 w 1287446"/>
                <a:gd name="connsiteY39" fmla="*/ 0 h 1284792"/>
                <a:gd name="connsiteX40" fmla="*/ 891922 w 1287446"/>
                <a:gd name="connsiteY40" fmla="*/ 0 h 1284792"/>
                <a:gd name="connsiteX41" fmla="*/ 910502 w 1287446"/>
                <a:gd name="connsiteY41" fmla="*/ 18580 h 1284792"/>
                <a:gd name="connsiteX42" fmla="*/ 910502 w 1287446"/>
                <a:gd name="connsiteY42" fmla="*/ 175199 h 1284792"/>
                <a:gd name="connsiteX43" fmla="*/ 1072430 w 1287446"/>
                <a:gd name="connsiteY43" fmla="*/ 175199 h 1284792"/>
                <a:gd name="connsiteX44" fmla="*/ 1138792 w 1287446"/>
                <a:gd name="connsiteY44" fmla="*/ 241561 h 1284792"/>
                <a:gd name="connsiteX45" fmla="*/ 1138792 w 1287446"/>
                <a:gd name="connsiteY45" fmla="*/ 376943 h 1284792"/>
                <a:gd name="connsiteX46" fmla="*/ 1268865 w 1287446"/>
                <a:gd name="connsiteY46" fmla="*/ 376943 h 1284792"/>
                <a:gd name="connsiteX47" fmla="*/ 1287446 w 1287446"/>
                <a:gd name="connsiteY47" fmla="*/ 395523 h 1284792"/>
                <a:gd name="connsiteX48" fmla="*/ 1287446 w 1287446"/>
                <a:gd name="connsiteY48" fmla="*/ 408797 h 1284792"/>
                <a:gd name="connsiteX49" fmla="*/ 1268865 w 1287446"/>
                <a:gd name="connsiteY49" fmla="*/ 427378 h 1284792"/>
                <a:gd name="connsiteX50" fmla="*/ 1268865 w 1287446"/>
                <a:gd name="connsiteY50" fmla="*/ 430033 h 1284792"/>
                <a:gd name="connsiteX51" fmla="*/ 1136139 w 1287446"/>
                <a:gd name="connsiteY51" fmla="*/ 430033 h 1284792"/>
                <a:gd name="connsiteX52" fmla="*/ 1136139 w 1287446"/>
                <a:gd name="connsiteY52" fmla="*/ 499051 h 1284792"/>
                <a:gd name="connsiteX53" fmla="*/ 1266209 w 1287446"/>
                <a:gd name="connsiteY53" fmla="*/ 499051 h 1284792"/>
                <a:gd name="connsiteX54" fmla="*/ 1284792 w 1287446"/>
                <a:gd name="connsiteY54" fmla="*/ 517631 h 1284792"/>
                <a:gd name="connsiteX55" fmla="*/ 1284792 w 1287446"/>
                <a:gd name="connsiteY55" fmla="*/ 530906 h 1284792"/>
                <a:gd name="connsiteX56" fmla="*/ 1266209 w 1287446"/>
                <a:gd name="connsiteY56" fmla="*/ 549486 h 1284792"/>
                <a:gd name="connsiteX57" fmla="*/ 1136139 w 1287446"/>
                <a:gd name="connsiteY57" fmla="*/ 549486 h 1284792"/>
                <a:gd name="connsiteX58" fmla="*/ 1136139 w 1287446"/>
                <a:gd name="connsiteY58" fmla="*/ 618504 h 1284792"/>
                <a:gd name="connsiteX59" fmla="*/ 1266209 w 1287446"/>
                <a:gd name="connsiteY59" fmla="*/ 618504 h 1284792"/>
                <a:gd name="connsiteX60" fmla="*/ 1284792 w 1287446"/>
                <a:gd name="connsiteY60" fmla="*/ 637087 h 1284792"/>
                <a:gd name="connsiteX61" fmla="*/ 1284792 w 1287446"/>
                <a:gd name="connsiteY61" fmla="*/ 650358 h 1284792"/>
                <a:gd name="connsiteX62" fmla="*/ 1266209 w 1287446"/>
                <a:gd name="connsiteY62" fmla="*/ 668941 h 1284792"/>
                <a:gd name="connsiteX63" fmla="*/ 1136139 w 1287446"/>
                <a:gd name="connsiteY63" fmla="*/ 668941 h 1284792"/>
                <a:gd name="connsiteX64" fmla="*/ 1136139 w 1287446"/>
                <a:gd name="connsiteY64" fmla="*/ 737959 h 1284792"/>
                <a:gd name="connsiteX65" fmla="*/ 1266209 w 1287446"/>
                <a:gd name="connsiteY65" fmla="*/ 737959 h 1284792"/>
                <a:gd name="connsiteX66" fmla="*/ 1284792 w 1287446"/>
                <a:gd name="connsiteY66" fmla="*/ 756539 h 1284792"/>
                <a:gd name="connsiteX67" fmla="*/ 1284792 w 1287446"/>
                <a:gd name="connsiteY67" fmla="*/ 769813 h 1284792"/>
                <a:gd name="connsiteX68" fmla="*/ 1266209 w 1287446"/>
                <a:gd name="connsiteY68" fmla="*/ 788393 h 1284792"/>
                <a:gd name="connsiteX69" fmla="*/ 1136139 w 1287446"/>
                <a:gd name="connsiteY69" fmla="*/ 788393 h 1284792"/>
                <a:gd name="connsiteX70" fmla="*/ 1136139 w 1287446"/>
                <a:gd name="connsiteY70" fmla="*/ 857411 h 1284792"/>
                <a:gd name="connsiteX71" fmla="*/ 1266209 w 1287446"/>
                <a:gd name="connsiteY71" fmla="*/ 857411 h 1284792"/>
                <a:gd name="connsiteX72" fmla="*/ 1284792 w 1287446"/>
                <a:gd name="connsiteY72" fmla="*/ 875994 h 1284792"/>
                <a:gd name="connsiteX73" fmla="*/ 1284792 w 1287446"/>
                <a:gd name="connsiteY73" fmla="*/ 889265 h 1284792"/>
                <a:gd name="connsiteX74" fmla="*/ 1266209 w 1287446"/>
                <a:gd name="connsiteY74" fmla="*/ 907849 h 1284792"/>
                <a:gd name="connsiteX75" fmla="*/ 1136139 w 1287446"/>
                <a:gd name="connsiteY75" fmla="*/ 907849 h 1284792"/>
                <a:gd name="connsiteX76" fmla="*/ 1136139 w 1287446"/>
                <a:gd name="connsiteY76" fmla="*/ 1040575 h 1284792"/>
                <a:gd name="connsiteX77" fmla="*/ 1069774 w 1287446"/>
                <a:gd name="connsiteY77" fmla="*/ 1106937 h 1284792"/>
                <a:gd name="connsiteX78" fmla="*/ 907849 w 1287446"/>
                <a:gd name="connsiteY78" fmla="*/ 1106937 h 1284792"/>
                <a:gd name="connsiteX79" fmla="*/ 907849 w 1287446"/>
                <a:gd name="connsiteY79" fmla="*/ 1266209 h 1284792"/>
                <a:gd name="connsiteX80" fmla="*/ 889266 w 1287446"/>
                <a:gd name="connsiteY80" fmla="*/ 1284792 h 1284792"/>
                <a:gd name="connsiteX81" fmla="*/ 875995 w 1287446"/>
                <a:gd name="connsiteY81" fmla="*/ 1284792 h 1284792"/>
                <a:gd name="connsiteX82" fmla="*/ 857412 w 1287446"/>
                <a:gd name="connsiteY82" fmla="*/ 1266209 h 1284792"/>
                <a:gd name="connsiteX83" fmla="*/ 857412 w 1287446"/>
                <a:gd name="connsiteY83" fmla="*/ 1106937 h 1284792"/>
                <a:gd name="connsiteX84" fmla="*/ 788394 w 1287446"/>
                <a:gd name="connsiteY84" fmla="*/ 1106937 h 1284792"/>
                <a:gd name="connsiteX85" fmla="*/ 788394 w 1287446"/>
                <a:gd name="connsiteY85" fmla="*/ 1266209 h 1284792"/>
                <a:gd name="connsiteX86" fmla="*/ 769814 w 1287446"/>
                <a:gd name="connsiteY86" fmla="*/ 1284792 h 1284792"/>
                <a:gd name="connsiteX87" fmla="*/ 753886 w 1287446"/>
                <a:gd name="connsiteY87" fmla="*/ 1284792 h 1284792"/>
                <a:gd name="connsiteX88" fmla="*/ 735303 w 1287446"/>
                <a:gd name="connsiteY88" fmla="*/ 1266209 h 1284792"/>
                <a:gd name="connsiteX89" fmla="*/ 735303 w 1287446"/>
                <a:gd name="connsiteY89" fmla="*/ 1106937 h 1284792"/>
                <a:gd name="connsiteX90" fmla="*/ 666286 w 1287446"/>
                <a:gd name="connsiteY90" fmla="*/ 1106937 h 1284792"/>
                <a:gd name="connsiteX91" fmla="*/ 666286 w 1287446"/>
                <a:gd name="connsiteY91" fmla="*/ 1266209 h 1284792"/>
                <a:gd name="connsiteX92" fmla="*/ 647705 w 1287446"/>
                <a:gd name="connsiteY92" fmla="*/ 1284792 h 1284792"/>
                <a:gd name="connsiteX93" fmla="*/ 634431 w 1287446"/>
                <a:gd name="connsiteY93" fmla="*/ 1284792 h 1284792"/>
                <a:gd name="connsiteX94" fmla="*/ 615851 w 1287446"/>
                <a:gd name="connsiteY94" fmla="*/ 1266209 h 1284792"/>
                <a:gd name="connsiteX95" fmla="*/ 615851 w 1287446"/>
                <a:gd name="connsiteY95" fmla="*/ 1106937 h 1284792"/>
                <a:gd name="connsiteX96" fmla="*/ 546833 w 1287446"/>
                <a:gd name="connsiteY96" fmla="*/ 1106937 h 1284792"/>
                <a:gd name="connsiteX97" fmla="*/ 546833 w 1287446"/>
                <a:gd name="connsiteY97" fmla="*/ 1266209 h 1284792"/>
                <a:gd name="connsiteX98" fmla="*/ 528250 w 1287446"/>
                <a:gd name="connsiteY98" fmla="*/ 1284792 h 1284792"/>
                <a:gd name="connsiteX99" fmla="*/ 514979 w 1287446"/>
                <a:gd name="connsiteY99" fmla="*/ 1284792 h 1284792"/>
                <a:gd name="connsiteX100" fmla="*/ 496396 w 1287446"/>
                <a:gd name="connsiteY100" fmla="*/ 1266209 h 1284792"/>
                <a:gd name="connsiteX101" fmla="*/ 496396 w 1287446"/>
                <a:gd name="connsiteY101" fmla="*/ 1106937 h 1284792"/>
                <a:gd name="connsiteX102" fmla="*/ 427378 w 1287446"/>
                <a:gd name="connsiteY102" fmla="*/ 1106937 h 1284792"/>
                <a:gd name="connsiteX103" fmla="*/ 427378 w 1287446"/>
                <a:gd name="connsiteY103" fmla="*/ 1266209 h 1284792"/>
                <a:gd name="connsiteX104" fmla="*/ 408798 w 1287446"/>
                <a:gd name="connsiteY104" fmla="*/ 1284792 h 1284792"/>
                <a:gd name="connsiteX105" fmla="*/ 395523 w 1287446"/>
                <a:gd name="connsiteY105" fmla="*/ 1284792 h 1284792"/>
                <a:gd name="connsiteX106" fmla="*/ 376943 w 1287446"/>
                <a:gd name="connsiteY106" fmla="*/ 1266209 h 1284792"/>
                <a:gd name="connsiteX107" fmla="*/ 376943 w 1287446"/>
                <a:gd name="connsiteY107" fmla="*/ 1106937 h 1284792"/>
                <a:gd name="connsiteX108" fmla="*/ 225634 w 1287446"/>
                <a:gd name="connsiteY108" fmla="*/ 1106937 h 1284792"/>
                <a:gd name="connsiteX109" fmla="*/ 159272 w 1287446"/>
                <a:gd name="connsiteY109" fmla="*/ 1040575 h 1284792"/>
                <a:gd name="connsiteX110" fmla="*/ 159272 w 1287446"/>
                <a:gd name="connsiteY110" fmla="*/ 907849 h 1284792"/>
                <a:gd name="connsiteX111" fmla="*/ 18580 w 1287446"/>
                <a:gd name="connsiteY111" fmla="*/ 907849 h 1284792"/>
                <a:gd name="connsiteX112" fmla="*/ 0 w 1287446"/>
                <a:gd name="connsiteY112" fmla="*/ 889265 h 1284792"/>
                <a:gd name="connsiteX113" fmla="*/ 0 w 1287446"/>
                <a:gd name="connsiteY113" fmla="*/ 875994 h 1284792"/>
                <a:gd name="connsiteX114" fmla="*/ 18580 w 1287446"/>
                <a:gd name="connsiteY114" fmla="*/ 857411 h 1284792"/>
                <a:gd name="connsiteX115" fmla="*/ 159272 w 1287446"/>
                <a:gd name="connsiteY115" fmla="*/ 857411 h 1284792"/>
                <a:gd name="connsiteX116" fmla="*/ 159272 w 1287446"/>
                <a:gd name="connsiteY116" fmla="*/ 788393 h 1284792"/>
                <a:gd name="connsiteX117" fmla="*/ 18580 w 1287446"/>
                <a:gd name="connsiteY117" fmla="*/ 788393 h 1284792"/>
                <a:gd name="connsiteX118" fmla="*/ 0 w 1287446"/>
                <a:gd name="connsiteY118" fmla="*/ 769813 h 1284792"/>
                <a:gd name="connsiteX119" fmla="*/ 0 w 1287446"/>
                <a:gd name="connsiteY119" fmla="*/ 756539 h 1284792"/>
                <a:gd name="connsiteX120" fmla="*/ 18580 w 1287446"/>
                <a:gd name="connsiteY120" fmla="*/ 737959 h 1284792"/>
                <a:gd name="connsiteX121" fmla="*/ 159272 w 1287446"/>
                <a:gd name="connsiteY121" fmla="*/ 737959 h 1284792"/>
                <a:gd name="connsiteX122" fmla="*/ 159272 w 1287446"/>
                <a:gd name="connsiteY122" fmla="*/ 668941 h 1284792"/>
                <a:gd name="connsiteX123" fmla="*/ 18580 w 1287446"/>
                <a:gd name="connsiteY123" fmla="*/ 668941 h 1284792"/>
                <a:gd name="connsiteX124" fmla="*/ 0 w 1287446"/>
                <a:gd name="connsiteY124" fmla="*/ 650358 h 1284792"/>
                <a:gd name="connsiteX125" fmla="*/ 0 w 1287446"/>
                <a:gd name="connsiteY125" fmla="*/ 637087 h 1284792"/>
                <a:gd name="connsiteX126" fmla="*/ 18580 w 1287446"/>
                <a:gd name="connsiteY126" fmla="*/ 615850 h 1284792"/>
                <a:gd name="connsiteX127" fmla="*/ 159272 w 1287446"/>
                <a:gd name="connsiteY127" fmla="*/ 615850 h 1284792"/>
                <a:gd name="connsiteX128" fmla="*/ 159272 w 1287446"/>
                <a:gd name="connsiteY128" fmla="*/ 546833 h 1284792"/>
                <a:gd name="connsiteX129" fmla="*/ 18580 w 1287446"/>
                <a:gd name="connsiteY129" fmla="*/ 546833 h 1284792"/>
                <a:gd name="connsiteX130" fmla="*/ 0 w 1287446"/>
                <a:gd name="connsiteY130" fmla="*/ 528250 h 1284792"/>
                <a:gd name="connsiteX131" fmla="*/ 0 w 1287446"/>
                <a:gd name="connsiteY131" fmla="*/ 514978 h 1284792"/>
                <a:gd name="connsiteX132" fmla="*/ 18580 w 1287446"/>
                <a:gd name="connsiteY132" fmla="*/ 496395 h 1284792"/>
                <a:gd name="connsiteX133" fmla="*/ 159272 w 1287446"/>
                <a:gd name="connsiteY133" fmla="*/ 496395 h 1284792"/>
                <a:gd name="connsiteX134" fmla="*/ 159272 w 1287446"/>
                <a:gd name="connsiteY134" fmla="*/ 427378 h 1284792"/>
                <a:gd name="connsiteX135" fmla="*/ 18580 w 1287446"/>
                <a:gd name="connsiteY135" fmla="*/ 427378 h 1284792"/>
                <a:gd name="connsiteX136" fmla="*/ 0 w 1287446"/>
                <a:gd name="connsiteY136" fmla="*/ 408797 h 1284792"/>
                <a:gd name="connsiteX137" fmla="*/ 0 w 1287446"/>
                <a:gd name="connsiteY137" fmla="*/ 395523 h 1284792"/>
                <a:gd name="connsiteX138" fmla="*/ 18580 w 1287446"/>
                <a:gd name="connsiteY138" fmla="*/ 376943 h 1284792"/>
                <a:gd name="connsiteX139" fmla="*/ 159272 w 1287446"/>
                <a:gd name="connsiteY139" fmla="*/ 376943 h 1284792"/>
                <a:gd name="connsiteX140" fmla="*/ 159272 w 1287446"/>
                <a:gd name="connsiteY140" fmla="*/ 241561 h 1284792"/>
                <a:gd name="connsiteX141" fmla="*/ 225634 w 1287446"/>
                <a:gd name="connsiteY141" fmla="*/ 175199 h 1284792"/>
                <a:gd name="connsiteX142" fmla="*/ 379596 w 1287446"/>
                <a:gd name="connsiteY142" fmla="*/ 175199 h 1284792"/>
                <a:gd name="connsiteX143" fmla="*/ 379596 w 1287446"/>
                <a:gd name="connsiteY143" fmla="*/ 18580 h 1284792"/>
                <a:gd name="connsiteX144" fmla="*/ 398179 w 1287446"/>
                <a:gd name="connsiteY144" fmla="*/ 0 h 128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87446" h="1284792">
                  <a:moveTo>
                    <a:pt x="525182" y="557304"/>
                  </a:moveTo>
                  <a:lnTo>
                    <a:pt x="570711" y="705589"/>
                  </a:lnTo>
                  <a:lnTo>
                    <a:pt x="480127" y="705589"/>
                  </a:lnTo>
                  <a:close/>
                  <a:moveTo>
                    <a:pt x="798817" y="450383"/>
                  </a:moveTo>
                  <a:lnTo>
                    <a:pt x="798817" y="862877"/>
                  </a:lnTo>
                  <a:lnTo>
                    <a:pt x="926561" y="862877"/>
                  </a:lnTo>
                  <a:lnTo>
                    <a:pt x="926561" y="450383"/>
                  </a:lnTo>
                  <a:close/>
                  <a:moveTo>
                    <a:pt x="457230" y="450383"/>
                  </a:moveTo>
                  <a:lnTo>
                    <a:pt x="302193" y="862877"/>
                  </a:lnTo>
                  <a:lnTo>
                    <a:pt x="432336" y="862877"/>
                  </a:lnTo>
                  <a:lnTo>
                    <a:pt x="452443" y="794784"/>
                  </a:lnTo>
                  <a:lnTo>
                    <a:pt x="597151" y="794784"/>
                  </a:lnTo>
                  <a:lnTo>
                    <a:pt x="617789" y="862877"/>
                  </a:lnTo>
                  <a:lnTo>
                    <a:pt x="751265" y="862877"/>
                  </a:lnTo>
                  <a:lnTo>
                    <a:pt x="596264" y="450383"/>
                  </a:lnTo>
                  <a:close/>
                  <a:moveTo>
                    <a:pt x="398179" y="0"/>
                  </a:moveTo>
                  <a:lnTo>
                    <a:pt x="411451" y="0"/>
                  </a:lnTo>
                  <a:cubicBezTo>
                    <a:pt x="422069" y="0"/>
                    <a:pt x="430034" y="7962"/>
                    <a:pt x="430034" y="18580"/>
                  </a:cubicBezTo>
                  <a:lnTo>
                    <a:pt x="430034" y="175199"/>
                  </a:lnTo>
                  <a:lnTo>
                    <a:pt x="499052" y="175199"/>
                  </a:lnTo>
                  <a:lnTo>
                    <a:pt x="499052" y="18580"/>
                  </a:lnTo>
                  <a:cubicBezTo>
                    <a:pt x="499052" y="7962"/>
                    <a:pt x="507014" y="0"/>
                    <a:pt x="517632" y="0"/>
                  </a:cubicBezTo>
                  <a:lnTo>
                    <a:pt x="530906" y="0"/>
                  </a:lnTo>
                  <a:cubicBezTo>
                    <a:pt x="541524" y="0"/>
                    <a:pt x="549486" y="7962"/>
                    <a:pt x="549486" y="18580"/>
                  </a:cubicBezTo>
                  <a:lnTo>
                    <a:pt x="549486" y="175199"/>
                  </a:lnTo>
                  <a:lnTo>
                    <a:pt x="618504" y="175199"/>
                  </a:lnTo>
                  <a:lnTo>
                    <a:pt x="618504" y="18580"/>
                  </a:lnTo>
                  <a:cubicBezTo>
                    <a:pt x="618504" y="7962"/>
                    <a:pt x="626469" y="0"/>
                    <a:pt x="637087" y="0"/>
                  </a:cubicBezTo>
                  <a:lnTo>
                    <a:pt x="650358" y="0"/>
                  </a:lnTo>
                  <a:cubicBezTo>
                    <a:pt x="660976" y="0"/>
                    <a:pt x="668941" y="7962"/>
                    <a:pt x="668941" y="18580"/>
                  </a:cubicBezTo>
                  <a:lnTo>
                    <a:pt x="668941" y="175199"/>
                  </a:lnTo>
                  <a:lnTo>
                    <a:pt x="737959" y="175199"/>
                  </a:lnTo>
                  <a:lnTo>
                    <a:pt x="737959" y="18580"/>
                  </a:lnTo>
                  <a:cubicBezTo>
                    <a:pt x="737959" y="7962"/>
                    <a:pt x="745921" y="0"/>
                    <a:pt x="756540" y="0"/>
                  </a:cubicBezTo>
                  <a:lnTo>
                    <a:pt x="769814" y="0"/>
                  </a:lnTo>
                  <a:cubicBezTo>
                    <a:pt x="780432" y="0"/>
                    <a:pt x="791050" y="7962"/>
                    <a:pt x="791050" y="18580"/>
                  </a:cubicBezTo>
                  <a:lnTo>
                    <a:pt x="791050" y="175199"/>
                  </a:lnTo>
                  <a:lnTo>
                    <a:pt x="860068" y="175199"/>
                  </a:lnTo>
                  <a:lnTo>
                    <a:pt x="860068" y="18580"/>
                  </a:lnTo>
                  <a:cubicBezTo>
                    <a:pt x="860068" y="7962"/>
                    <a:pt x="868030" y="0"/>
                    <a:pt x="878648" y="0"/>
                  </a:cubicBezTo>
                  <a:lnTo>
                    <a:pt x="891922" y="0"/>
                  </a:lnTo>
                  <a:cubicBezTo>
                    <a:pt x="902540" y="0"/>
                    <a:pt x="910502" y="7962"/>
                    <a:pt x="910502" y="18580"/>
                  </a:cubicBezTo>
                  <a:lnTo>
                    <a:pt x="910502" y="175199"/>
                  </a:lnTo>
                  <a:lnTo>
                    <a:pt x="1072430" y="175199"/>
                  </a:lnTo>
                  <a:cubicBezTo>
                    <a:pt x="1109593" y="175199"/>
                    <a:pt x="1138792" y="204397"/>
                    <a:pt x="1138792" y="241561"/>
                  </a:cubicBezTo>
                  <a:lnTo>
                    <a:pt x="1138792" y="376943"/>
                  </a:lnTo>
                  <a:lnTo>
                    <a:pt x="1268865" y="376943"/>
                  </a:lnTo>
                  <a:cubicBezTo>
                    <a:pt x="1279483" y="376943"/>
                    <a:pt x="1287446" y="384905"/>
                    <a:pt x="1287446" y="395523"/>
                  </a:cubicBezTo>
                  <a:lnTo>
                    <a:pt x="1287446" y="408797"/>
                  </a:lnTo>
                  <a:cubicBezTo>
                    <a:pt x="1287446" y="419415"/>
                    <a:pt x="1279483" y="427378"/>
                    <a:pt x="1268865" y="427378"/>
                  </a:cubicBezTo>
                  <a:lnTo>
                    <a:pt x="1268865" y="430033"/>
                  </a:lnTo>
                  <a:lnTo>
                    <a:pt x="1136139" y="430033"/>
                  </a:lnTo>
                  <a:lnTo>
                    <a:pt x="1136139" y="499051"/>
                  </a:lnTo>
                  <a:lnTo>
                    <a:pt x="1266209" y="499051"/>
                  </a:lnTo>
                  <a:cubicBezTo>
                    <a:pt x="1276827" y="499051"/>
                    <a:pt x="1284792" y="507013"/>
                    <a:pt x="1284792" y="517631"/>
                  </a:cubicBezTo>
                  <a:lnTo>
                    <a:pt x="1284792" y="530906"/>
                  </a:lnTo>
                  <a:cubicBezTo>
                    <a:pt x="1284792" y="541524"/>
                    <a:pt x="1276827" y="549486"/>
                    <a:pt x="1266209" y="549486"/>
                  </a:cubicBezTo>
                  <a:lnTo>
                    <a:pt x="1136139" y="549486"/>
                  </a:lnTo>
                  <a:lnTo>
                    <a:pt x="1136139" y="618504"/>
                  </a:lnTo>
                  <a:lnTo>
                    <a:pt x="1266209" y="618504"/>
                  </a:lnTo>
                  <a:cubicBezTo>
                    <a:pt x="1276827" y="618504"/>
                    <a:pt x="1284792" y="626469"/>
                    <a:pt x="1284792" y="637087"/>
                  </a:cubicBezTo>
                  <a:lnTo>
                    <a:pt x="1284792" y="650358"/>
                  </a:lnTo>
                  <a:cubicBezTo>
                    <a:pt x="1284792" y="660976"/>
                    <a:pt x="1276827" y="668941"/>
                    <a:pt x="1266209" y="668941"/>
                  </a:cubicBezTo>
                  <a:lnTo>
                    <a:pt x="1136139" y="668941"/>
                  </a:lnTo>
                  <a:lnTo>
                    <a:pt x="1136139" y="737959"/>
                  </a:lnTo>
                  <a:lnTo>
                    <a:pt x="1266209" y="737959"/>
                  </a:lnTo>
                  <a:cubicBezTo>
                    <a:pt x="1276827" y="737959"/>
                    <a:pt x="1284792" y="745921"/>
                    <a:pt x="1284792" y="756539"/>
                  </a:cubicBezTo>
                  <a:lnTo>
                    <a:pt x="1284792" y="769813"/>
                  </a:lnTo>
                  <a:cubicBezTo>
                    <a:pt x="1284792" y="780431"/>
                    <a:pt x="1276827" y="788393"/>
                    <a:pt x="1266209" y="788393"/>
                  </a:cubicBezTo>
                  <a:lnTo>
                    <a:pt x="1136139" y="788393"/>
                  </a:lnTo>
                  <a:lnTo>
                    <a:pt x="1136139" y="857411"/>
                  </a:lnTo>
                  <a:lnTo>
                    <a:pt x="1266209" y="857411"/>
                  </a:lnTo>
                  <a:cubicBezTo>
                    <a:pt x="1276827" y="857411"/>
                    <a:pt x="1284792" y="865376"/>
                    <a:pt x="1284792" y="875994"/>
                  </a:cubicBezTo>
                  <a:lnTo>
                    <a:pt x="1284792" y="889265"/>
                  </a:lnTo>
                  <a:cubicBezTo>
                    <a:pt x="1284792" y="899884"/>
                    <a:pt x="1276827" y="907849"/>
                    <a:pt x="1266209" y="907849"/>
                  </a:cubicBezTo>
                  <a:lnTo>
                    <a:pt x="1136139" y="907849"/>
                  </a:lnTo>
                  <a:lnTo>
                    <a:pt x="1136139" y="1040575"/>
                  </a:lnTo>
                  <a:cubicBezTo>
                    <a:pt x="1136139" y="1077738"/>
                    <a:pt x="1106937" y="1106937"/>
                    <a:pt x="1069774" y="1106937"/>
                  </a:cubicBezTo>
                  <a:lnTo>
                    <a:pt x="907849" y="1106937"/>
                  </a:lnTo>
                  <a:lnTo>
                    <a:pt x="907849" y="1266209"/>
                  </a:lnTo>
                  <a:cubicBezTo>
                    <a:pt x="907849" y="1276827"/>
                    <a:pt x="899884" y="1284792"/>
                    <a:pt x="889266" y="1284792"/>
                  </a:cubicBezTo>
                  <a:lnTo>
                    <a:pt x="875995" y="1284792"/>
                  </a:lnTo>
                  <a:cubicBezTo>
                    <a:pt x="865377" y="1284792"/>
                    <a:pt x="857412" y="1276827"/>
                    <a:pt x="857412" y="1266209"/>
                  </a:cubicBezTo>
                  <a:lnTo>
                    <a:pt x="857412" y="1106937"/>
                  </a:lnTo>
                  <a:lnTo>
                    <a:pt x="788394" y="1106937"/>
                  </a:lnTo>
                  <a:lnTo>
                    <a:pt x="788394" y="1266209"/>
                  </a:lnTo>
                  <a:cubicBezTo>
                    <a:pt x="788394" y="1276827"/>
                    <a:pt x="780432" y="1284792"/>
                    <a:pt x="769814" y="1284792"/>
                  </a:cubicBezTo>
                  <a:lnTo>
                    <a:pt x="753886" y="1284792"/>
                  </a:lnTo>
                  <a:cubicBezTo>
                    <a:pt x="743268" y="1284792"/>
                    <a:pt x="735303" y="1276827"/>
                    <a:pt x="735303" y="1266209"/>
                  </a:cubicBezTo>
                  <a:lnTo>
                    <a:pt x="735303" y="1106937"/>
                  </a:lnTo>
                  <a:lnTo>
                    <a:pt x="666286" y="1106937"/>
                  </a:lnTo>
                  <a:lnTo>
                    <a:pt x="666286" y="1266209"/>
                  </a:lnTo>
                  <a:cubicBezTo>
                    <a:pt x="666286" y="1276827"/>
                    <a:pt x="658323" y="1284792"/>
                    <a:pt x="647705" y="1284792"/>
                  </a:cubicBezTo>
                  <a:lnTo>
                    <a:pt x="634431" y="1284792"/>
                  </a:lnTo>
                  <a:cubicBezTo>
                    <a:pt x="623813" y="1284792"/>
                    <a:pt x="615851" y="1276827"/>
                    <a:pt x="615851" y="1266209"/>
                  </a:cubicBezTo>
                  <a:lnTo>
                    <a:pt x="615851" y="1106937"/>
                  </a:lnTo>
                  <a:lnTo>
                    <a:pt x="546833" y="1106937"/>
                  </a:lnTo>
                  <a:lnTo>
                    <a:pt x="546833" y="1266209"/>
                  </a:lnTo>
                  <a:cubicBezTo>
                    <a:pt x="546833" y="1276827"/>
                    <a:pt x="538868" y="1284792"/>
                    <a:pt x="528250" y="1284792"/>
                  </a:cubicBezTo>
                  <a:lnTo>
                    <a:pt x="514979" y="1284792"/>
                  </a:lnTo>
                  <a:cubicBezTo>
                    <a:pt x="504361" y="1284792"/>
                    <a:pt x="496396" y="1276827"/>
                    <a:pt x="496396" y="1266209"/>
                  </a:cubicBezTo>
                  <a:lnTo>
                    <a:pt x="496396" y="1106937"/>
                  </a:lnTo>
                  <a:lnTo>
                    <a:pt x="427378" y="1106937"/>
                  </a:lnTo>
                  <a:lnTo>
                    <a:pt x="427378" y="1266209"/>
                  </a:lnTo>
                  <a:cubicBezTo>
                    <a:pt x="427378" y="1276827"/>
                    <a:pt x="419416" y="1284792"/>
                    <a:pt x="408798" y="1284792"/>
                  </a:cubicBezTo>
                  <a:lnTo>
                    <a:pt x="395523" y="1284792"/>
                  </a:lnTo>
                  <a:cubicBezTo>
                    <a:pt x="384905" y="1284792"/>
                    <a:pt x="376943" y="1276827"/>
                    <a:pt x="376943" y="1266209"/>
                  </a:cubicBezTo>
                  <a:lnTo>
                    <a:pt x="376943" y="1106937"/>
                  </a:lnTo>
                  <a:lnTo>
                    <a:pt x="225634" y="1106937"/>
                  </a:lnTo>
                  <a:cubicBezTo>
                    <a:pt x="188470" y="1106937"/>
                    <a:pt x="159272" y="1077738"/>
                    <a:pt x="159272" y="1040575"/>
                  </a:cubicBezTo>
                  <a:lnTo>
                    <a:pt x="159272" y="907849"/>
                  </a:lnTo>
                  <a:lnTo>
                    <a:pt x="18580" y="907849"/>
                  </a:lnTo>
                  <a:cubicBezTo>
                    <a:pt x="7962" y="907849"/>
                    <a:pt x="0" y="899884"/>
                    <a:pt x="0" y="889265"/>
                  </a:cubicBezTo>
                  <a:lnTo>
                    <a:pt x="0" y="875994"/>
                  </a:lnTo>
                  <a:cubicBezTo>
                    <a:pt x="0" y="865376"/>
                    <a:pt x="7962" y="857411"/>
                    <a:pt x="18580" y="857411"/>
                  </a:cubicBezTo>
                  <a:lnTo>
                    <a:pt x="159272" y="857411"/>
                  </a:lnTo>
                  <a:lnTo>
                    <a:pt x="159272" y="788393"/>
                  </a:lnTo>
                  <a:lnTo>
                    <a:pt x="18580" y="788393"/>
                  </a:lnTo>
                  <a:cubicBezTo>
                    <a:pt x="7962" y="788393"/>
                    <a:pt x="0" y="780431"/>
                    <a:pt x="0" y="769813"/>
                  </a:cubicBezTo>
                  <a:lnTo>
                    <a:pt x="0" y="756539"/>
                  </a:lnTo>
                  <a:cubicBezTo>
                    <a:pt x="0" y="745921"/>
                    <a:pt x="7962" y="737959"/>
                    <a:pt x="18580" y="737959"/>
                  </a:cubicBezTo>
                  <a:lnTo>
                    <a:pt x="159272" y="737959"/>
                  </a:lnTo>
                  <a:lnTo>
                    <a:pt x="159272" y="668941"/>
                  </a:lnTo>
                  <a:lnTo>
                    <a:pt x="18580" y="668941"/>
                  </a:lnTo>
                  <a:cubicBezTo>
                    <a:pt x="7962" y="668941"/>
                    <a:pt x="0" y="660976"/>
                    <a:pt x="0" y="650358"/>
                  </a:cubicBezTo>
                  <a:lnTo>
                    <a:pt x="0" y="637087"/>
                  </a:lnTo>
                  <a:cubicBezTo>
                    <a:pt x="0" y="626469"/>
                    <a:pt x="7962" y="618504"/>
                    <a:pt x="18580" y="615850"/>
                  </a:cubicBezTo>
                  <a:lnTo>
                    <a:pt x="159272" y="615850"/>
                  </a:lnTo>
                  <a:lnTo>
                    <a:pt x="159272" y="546833"/>
                  </a:lnTo>
                  <a:lnTo>
                    <a:pt x="18580" y="546833"/>
                  </a:lnTo>
                  <a:cubicBezTo>
                    <a:pt x="7962" y="546833"/>
                    <a:pt x="0" y="538868"/>
                    <a:pt x="0" y="528250"/>
                  </a:cubicBezTo>
                  <a:lnTo>
                    <a:pt x="0" y="514978"/>
                  </a:lnTo>
                  <a:cubicBezTo>
                    <a:pt x="0" y="504360"/>
                    <a:pt x="7962" y="496395"/>
                    <a:pt x="18580" y="496395"/>
                  </a:cubicBezTo>
                  <a:lnTo>
                    <a:pt x="159272" y="496395"/>
                  </a:lnTo>
                  <a:lnTo>
                    <a:pt x="159272" y="427378"/>
                  </a:lnTo>
                  <a:lnTo>
                    <a:pt x="18580" y="427378"/>
                  </a:lnTo>
                  <a:cubicBezTo>
                    <a:pt x="7962" y="427378"/>
                    <a:pt x="0" y="419415"/>
                    <a:pt x="0" y="408797"/>
                  </a:cubicBezTo>
                  <a:lnTo>
                    <a:pt x="0" y="395523"/>
                  </a:lnTo>
                  <a:cubicBezTo>
                    <a:pt x="0" y="384905"/>
                    <a:pt x="7962" y="376943"/>
                    <a:pt x="18580" y="376943"/>
                  </a:cubicBezTo>
                  <a:lnTo>
                    <a:pt x="159272" y="376943"/>
                  </a:lnTo>
                  <a:lnTo>
                    <a:pt x="159272" y="241561"/>
                  </a:lnTo>
                  <a:cubicBezTo>
                    <a:pt x="159272" y="207053"/>
                    <a:pt x="188470" y="175199"/>
                    <a:pt x="225634" y="175199"/>
                  </a:cubicBezTo>
                  <a:lnTo>
                    <a:pt x="379596" y="175199"/>
                  </a:lnTo>
                  <a:lnTo>
                    <a:pt x="379596" y="18580"/>
                  </a:lnTo>
                  <a:cubicBezTo>
                    <a:pt x="379596" y="7962"/>
                    <a:pt x="387561" y="0"/>
                    <a:pt x="398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CACD7023-E5C1-4839-93BF-A6B74AEC84B4}"/>
              </a:ext>
            </a:extLst>
          </p:cNvPr>
          <p:cNvSpPr/>
          <p:nvPr/>
        </p:nvSpPr>
        <p:spPr>
          <a:xfrm>
            <a:off x="2216918" y="4959233"/>
            <a:ext cx="2065093" cy="1053744"/>
          </a:xfrm>
          <a:custGeom>
            <a:avLst/>
            <a:gdLst/>
            <a:ahLst/>
            <a:cxnLst/>
            <a:rect l="l" t="t" r="r" b="b"/>
            <a:pathLst>
              <a:path w="1685959" h="860285">
                <a:moveTo>
                  <a:pt x="823355" y="773444"/>
                </a:moveTo>
                <a:cubicBezTo>
                  <a:pt x="852153" y="773444"/>
                  <a:pt x="866552" y="787768"/>
                  <a:pt x="866552" y="816418"/>
                </a:cubicBezTo>
                <a:cubicBezTo>
                  <a:pt x="866552" y="845067"/>
                  <a:pt x="852153" y="859392"/>
                  <a:pt x="823355" y="859392"/>
                </a:cubicBezTo>
                <a:cubicBezTo>
                  <a:pt x="794706" y="859392"/>
                  <a:pt x="780381" y="845067"/>
                  <a:pt x="780381" y="816418"/>
                </a:cubicBezTo>
                <a:cubicBezTo>
                  <a:pt x="780381" y="787768"/>
                  <a:pt x="794706" y="773444"/>
                  <a:pt x="823355" y="773444"/>
                </a:cubicBezTo>
                <a:close/>
                <a:moveTo>
                  <a:pt x="1039338" y="575651"/>
                </a:moveTo>
                <a:cubicBezTo>
                  <a:pt x="1019695" y="575651"/>
                  <a:pt x="1009874" y="617583"/>
                  <a:pt x="1009874" y="701448"/>
                </a:cubicBezTo>
                <a:cubicBezTo>
                  <a:pt x="1009874" y="785313"/>
                  <a:pt x="1019695" y="827245"/>
                  <a:pt x="1039338" y="827245"/>
                </a:cubicBezTo>
                <a:cubicBezTo>
                  <a:pt x="1058986" y="827245"/>
                  <a:pt x="1068810" y="785313"/>
                  <a:pt x="1068810" y="701448"/>
                </a:cubicBezTo>
                <a:cubicBezTo>
                  <a:pt x="1068810" y="617583"/>
                  <a:pt x="1058986" y="575651"/>
                  <a:pt x="1039338" y="575651"/>
                </a:cubicBezTo>
                <a:close/>
                <a:moveTo>
                  <a:pt x="526966" y="547522"/>
                </a:moveTo>
                <a:lnTo>
                  <a:pt x="710349" y="547522"/>
                </a:lnTo>
                <a:lnTo>
                  <a:pt x="698161" y="619183"/>
                </a:lnTo>
                <a:lnTo>
                  <a:pt x="556633" y="619183"/>
                </a:lnTo>
                <a:lnTo>
                  <a:pt x="546189" y="674233"/>
                </a:lnTo>
                <a:cubicBezTo>
                  <a:pt x="566083" y="658072"/>
                  <a:pt x="589333" y="649991"/>
                  <a:pt x="615939" y="649991"/>
                </a:cubicBezTo>
                <a:cubicBezTo>
                  <a:pt x="648262" y="649991"/>
                  <a:pt x="674858" y="659543"/>
                  <a:pt x="695725" y="678648"/>
                </a:cubicBezTo>
                <a:cubicBezTo>
                  <a:pt x="716592" y="697752"/>
                  <a:pt x="727026" y="722155"/>
                  <a:pt x="727026" y="751855"/>
                </a:cubicBezTo>
                <a:cubicBezTo>
                  <a:pt x="727026" y="785051"/>
                  <a:pt x="715348" y="811421"/>
                  <a:pt x="691993" y="830967"/>
                </a:cubicBezTo>
                <a:cubicBezTo>
                  <a:pt x="668637" y="850512"/>
                  <a:pt x="637298" y="860285"/>
                  <a:pt x="597975" y="860285"/>
                </a:cubicBezTo>
                <a:cubicBezTo>
                  <a:pt x="526102" y="860285"/>
                  <a:pt x="490166" y="835140"/>
                  <a:pt x="490166" y="784850"/>
                </a:cubicBezTo>
                <a:cubicBezTo>
                  <a:pt x="490166" y="777655"/>
                  <a:pt x="491418" y="767939"/>
                  <a:pt x="493923" y="755703"/>
                </a:cubicBezTo>
                <a:lnTo>
                  <a:pt x="541152" y="746878"/>
                </a:lnTo>
                <a:cubicBezTo>
                  <a:pt x="538713" y="761942"/>
                  <a:pt x="537493" y="774371"/>
                  <a:pt x="537493" y="784166"/>
                </a:cubicBezTo>
                <a:cubicBezTo>
                  <a:pt x="537493" y="810951"/>
                  <a:pt x="551774" y="824343"/>
                  <a:pt x="580335" y="824343"/>
                </a:cubicBezTo>
                <a:cubicBezTo>
                  <a:pt x="615323" y="824343"/>
                  <a:pt x="632818" y="798939"/>
                  <a:pt x="632818" y="748130"/>
                </a:cubicBezTo>
                <a:cubicBezTo>
                  <a:pt x="632818" y="713065"/>
                  <a:pt x="618161" y="695532"/>
                  <a:pt x="588846" y="695532"/>
                </a:cubicBezTo>
                <a:cubicBezTo>
                  <a:pt x="571189" y="695532"/>
                  <a:pt x="554675" y="705705"/>
                  <a:pt x="539304" y="726050"/>
                </a:cubicBezTo>
                <a:lnTo>
                  <a:pt x="498293" y="716670"/>
                </a:lnTo>
                <a:close/>
                <a:moveTo>
                  <a:pt x="1039338" y="542834"/>
                </a:moveTo>
                <a:cubicBezTo>
                  <a:pt x="1125810" y="542834"/>
                  <a:pt x="1169045" y="595706"/>
                  <a:pt x="1169045" y="701448"/>
                </a:cubicBezTo>
                <a:cubicBezTo>
                  <a:pt x="1169045" y="807190"/>
                  <a:pt x="1125810" y="860062"/>
                  <a:pt x="1039338" y="860062"/>
                </a:cubicBezTo>
                <a:cubicBezTo>
                  <a:pt x="952871" y="860062"/>
                  <a:pt x="909638" y="807190"/>
                  <a:pt x="909638" y="701448"/>
                </a:cubicBezTo>
                <a:cubicBezTo>
                  <a:pt x="909638" y="595706"/>
                  <a:pt x="952871" y="542834"/>
                  <a:pt x="1039338" y="542834"/>
                </a:cubicBezTo>
                <a:close/>
                <a:moveTo>
                  <a:pt x="513780" y="117558"/>
                </a:moveTo>
                <a:cubicBezTo>
                  <a:pt x="503480" y="117558"/>
                  <a:pt x="498331" y="127771"/>
                  <a:pt x="498331" y="148198"/>
                </a:cubicBezTo>
                <a:lnTo>
                  <a:pt x="496719" y="197165"/>
                </a:lnTo>
                <a:lnTo>
                  <a:pt x="497675" y="243243"/>
                </a:lnTo>
                <a:cubicBezTo>
                  <a:pt x="497675" y="265270"/>
                  <a:pt x="503700" y="276283"/>
                  <a:pt x="515750" y="276283"/>
                </a:cubicBezTo>
                <a:cubicBezTo>
                  <a:pt x="527512" y="276283"/>
                  <a:pt x="533394" y="264287"/>
                  <a:pt x="533394" y="240296"/>
                </a:cubicBezTo>
                <a:lnTo>
                  <a:pt x="534517" y="186714"/>
                </a:lnTo>
                <a:lnTo>
                  <a:pt x="532755" y="150486"/>
                </a:lnTo>
                <a:cubicBezTo>
                  <a:pt x="530660" y="128534"/>
                  <a:pt x="524335" y="117558"/>
                  <a:pt x="513780" y="117558"/>
                </a:cubicBezTo>
                <a:close/>
                <a:moveTo>
                  <a:pt x="1464493" y="82732"/>
                </a:moveTo>
                <a:lnTo>
                  <a:pt x="1560072" y="82732"/>
                </a:lnTo>
                <a:lnTo>
                  <a:pt x="1601504" y="212488"/>
                </a:lnTo>
                <a:lnTo>
                  <a:pt x="1648653" y="82732"/>
                </a:lnTo>
                <a:lnTo>
                  <a:pt x="1685959" y="82732"/>
                </a:lnTo>
                <a:lnTo>
                  <a:pt x="1584471" y="337992"/>
                </a:lnTo>
                <a:cubicBezTo>
                  <a:pt x="1569872" y="373946"/>
                  <a:pt x="1549754" y="391923"/>
                  <a:pt x="1524116" y="391923"/>
                </a:cubicBezTo>
                <a:cubicBezTo>
                  <a:pt x="1499324" y="391923"/>
                  <a:pt x="1482368" y="380213"/>
                  <a:pt x="1473248" y="356793"/>
                </a:cubicBezTo>
                <a:lnTo>
                  <a:pt x="1508925" y="333908"/>
                </a:lnTo>
                <a:cubicBezTo>
                  <a:pt x="1511427" y="350707"/>
                  <a:pt x="1516417" y="359106"/>
                  <a:pt x="1523896" y="359106"/>
                </a:cubicBezTo>
                <a:cubicBezTo>
                  <a:pt x="1533305" y="359106"/>
                  <a:pt x="1541155" y="352377"/>
                  <a:pt x="1547448" y="338920"/>
                </a:cubicBezTo>
                <a:lnTo>
                  <a:pt x="1553357" y="318748"/>
                </a:lnTo>
                <a:close/>
                <a:moveTo>
                  <a:pt x="1023686" y="77151"/>
                </a:moveTo>
                <a:cubicBezTo>
                  <a:pt x="1076473" y="77151"/>
                  <a:pt x="1105528" y="100628"/>
                  <a:pt x="1110851" y="147580"/>
                </a:cubicBezTo>
                <a:lnTo>
                  <a:pt x="1062955" y="155115"/>
                </a:lnTo>
                <a:cubicBezTo>
                  <a:pt x="1062955" y="122040"/>
                  <a:pt x="1049134" y="105503"/>
                  <a:pt x="1021492" y="105503"/>
                </a:cubicBezTo>
                <a:cubicBezTo>
                  <a:pt x="1005809" y="105503"/>
                  <a:pt x="997968" y="111756"/>
                  <a:pt x="997968" y="124262"/>
                </a:cubicBezTo>
                <a:cubicBezTo>
                  <a:pt x="997968" y="133703"/>
                  <a:pt x="1013188" y="144600"/>
                  <a:pt x="1043628" y="156953"/>
                </a:cubicBezTo>
                <a:cubicBezTo>
                  <a:pt x="1095192" y="178054"/>
                  <a:pt x="1120974" y="205206"/>
                  <a:pt x="1120974" y="238409"/>
                </a:cubicBezTo>
                <a:cubicBezTo>
                  <a:pt x="1120974" y="291192"/>
                  <a:pt x="1087811" y="317583"/>
                  <a:pt x="1021485" y="317583"/>
                </a:cubicBezTo>
                <a:cubicBezTo>
                  <a:pt x="951656" y="317583"/>
                  <a:pt x="916742" y="289985"/>
                  <a:pt x="916742" y="234788"/>
                </a:cubicBezTo>
                <a:lnTo>
                  <a:pt x="967045" y="225618"/>
                </a:lnTo>
                <a:cubicBezTo>
                  <a:pt x="966526" y="233287"/>
                  <a:pt x="966267" y="239305"/>
                  <a:pt x="966267" y="243672"/>
                </a:cubicBezTo>
                <a:cubicBezTo>
                  <a:pt x="966267" y="255302"/>
                  <a:pt x="971129" y="265430"/>
                  <a:pt x="980853" y="274058"/>
                </a:cubicBezTo>
                <a:cubicBezTo>
                  <a:pt x="990577" y="282685"/>
                  <a:pt x="1002144" y="286999"/>
                  <a:pt x="1015555" y="286999"/>
                </a:cubicBezTo>
                <a:cubicBezTo>
                  <a:pt x="1031810" y="286999"/>
                  <a:pt x="1039937" y="280310"/>
                  <a:pt x="1039937" y="266931"/>
                </a:cubicBezTo>
                <a:cubicBezTo>
                  <a:pt x="1039937" y="257967"/>
                  <a:pt x="1025297" y="247217"/>
                  <a:pt x="996018" y="234683"/>
                </a:cubicBezTo>
                <a:cubicBezTo>
                  <a:pt x="947460" y="213771"/>
                  <a:pt x="923181" y="186551"/>
                  <a:pt x="923181" y="153025"/>
                </a:cubicBezTo>
                <a:cubicBezTo>
                  <a:pt x="923181" y="130636"/>
                  <a:pt x="932645" y="112393"/>
                  <a:pt x="951572" y="98296"/>
                </a:cubicBezTo>
                <a:cubicBezTo>
                  <a:pt x="970498" y="84199"/>
                  <a:pt x="994536" y="77151"/>
                  <a:pt x="1023686" y="77151"/>
                </a:cubicBezTo>
                <a:close/>
                <a:moveTo>
                  <a:pt x="761777" y="77039"/>
                </a:moveTo>
                <a:lnTo>
                  <a:pt x="761777" y="253055"/>
                </a:lnTo>
                <a:cubicBezTo>
                  <a:pt x="761777" y="264969"/>
                  <a:pt x="764726" y="270925"/>
                  <a:pt x="770623" y="270925"/>
                </a:cubicBezTo>
                <a:cubicBezTo>
                  <a:pt x="791515" y="270925"/>
                  <a:pt x="801961" y="246735"/>
                  <a:pt x="801961" y="198354"/>
                </a:cubicBezTo>
                <a:lnTo>
                  <a:pt x="801961" y="82987"/>
                </a:lnTo>
                <a:cubicBezTo>
                  <a:pt x="831199" y="81708"/>
                  <a:pt x="860890" y="79725"/>
                  <a:pt x="891035" y="77039"/>
                </a:cubicBezTo>
                <a:lnTo>
                  <a:pt x="891035" y="312225"/>
                </a:lnTo>
                <a:lnTo>
                  <a:pt x="801961" y="312225"/>
                </a:lnTo>
                <a:lnTo>
                  <a:pt x="801961" y="276995"/>
                </a:lnTo>
                <a:cubicBezTo>
                  <a:pt x="788229" y="303309"/>
                  <a:pt x="766097" y="316467"/>
                  <a:pt x="735564" y="316467"/>
                </a:cubicBezTo>
                <a:cubicBezTo>
                  <a:pt x="693657" y="316467"/>
                  <a:pt x="672704" y="295987"/>
                  <a:pt x="672704" y="255026"/>
                </a:cubicBezTo>
                <a:lnTo>
                  <a:pt x="672704" y="82987"/>
                </a:lnTo>
                <a:cubicBezTo>
                  <a:pt x="702088" y="81708"/>
                  <a:pt x="731779" y="79725"/>
                  <a:pt x="761777" y="77039"/>
                </a:cubicBezTo>
                <a:close/>
                <a:moveTo>
                  <a:pt x="1423894" y="76928"/>
                </a:moveTo>
                <a:cubicBezTo>
                  <a:pt x="1452680" y="76928"/>
                  <a:pt x="1467074" y="92594"/>
                  <a:pt x="1467074" y="123927"/>
                </a:cubicBezTo>
                <a:cubicBezTo>
                  <a:pt x="1467074" y="131743"/>
                  <a:pt x="1465723" y="140955"/>
                  <a:pt x="1463021" y="151564"/>
                </a:cubicBezTo>
                <a:cubicBezTo>
                  <a:pt x="1462181" y="155387"/>
                  <a:pt x="1460608" y="162134"/>
                  <a:pt x="1458301" y="171806"/>
                </a:cubicBezTo>
                <a:lnTo>
                  <a:pt x="1395389" y="171806"/>
                </a:lnTo>
                <a:cubicBezTo>
                  <a:pt x="1397386" y="159313"/>
                  <a:pt x="1399300" y="150490"/>
                  <a:pt x="1401130" y="145334"/>
                </a:cubicBezTo>
                <a:cubicBezTo>
                  <a:pt x="1402677" y="140774"/>
                  <a:pt x="1403450" y="136342"/>
                  <a:pt x="1403450" y="132037"/>
                </a:cubicBezTo>
                <a:cubicBezTo>
                  <a:pt x="1403450" y="125659"/>
                  <a:pt x="1401586" y="122469"/>
                  <a:pt x="1397858" y="122469"/>
                </a:cubicBezTo>
                <a:cubicBezTo>
                  <a:pt x="1394917" y="122469"/>
                  <a:pt x="1391355" y="128006"/>
                  <a:pt x="1387174" y="139078"/>
                </a:cubicBezTo>
                <a:cubicBezTo>
                  <a:pt x="1382993" y="150151"/>
                  <a:pt x="1380902" y="162342"/>
                  <a:pt x="1380902" y="175653"/>
                </a:cubicBezTo>
                <a:lnTo>
                  <a:pt x="1380902" y="312225"/>
                </a:lnTo>
                <a:lnTo>
                  <a:pt x="1291829" y="312225"/>
                </a:lnTo>
                <a:lnTo>
                  <a:pt x="1291829" y="82739"/>
                </a:lnTo>
                <a:lnTo>
                  <a:pt x="1307375" y="82955"/>
                </a:lnTo>
                <a:cubicBezTo>
                  <a:pt x="1328521" y="82955"/>
                  <a:pt x="1353030" y="80983"/>
                  <a:pt x="1380902" y="77039"/>
                </a:cubicBezTo>
                <a:lnTo>
                  <a:pt x="1380902" y="113390"/>
                </a:lnTo>
                <a:cubicBezTo>
                  <a:pt x="1388946" y="89082"/>
                  <a:pt x="1403277" y="76928"/>
                  <a:pt x="1423894" y="76928"/>
                </a:cubicBezTo>
                <a:close/>
                <a:moveTo>
                  <a:pt x="237902" y="76823"/>
                </a:moveTo>
                <a:lnTo>
                  <a:pt x="237902" y="118179"/>
                </a:lnTo>
                <a:cubicBezTo>
                  <a:pt x="253090" y="90678"/>
                  <a:pt x="275727" y="76928"/>
                  <a:pt x="305813" y="76928"/>
                </a:cubicBezTo>
                <a:cubicBezTo>
                  <a:pt x="345967" y="76928"/>
                  <a:pt x="366043" y="97272"/>
                  <a:pt x="366043" y="137960"/>
                </a:cubicBezTo>
                <a:lnTo>
                  <a:pt x="366043" y="312225"/>
                </a:lnTo>
                <a:lnTo>
                  <a:pt x="276970" y="312225"/>
                </a:lnTo>
                <a:lnTo>
                  <a:pt x="276970" y="145840"/>
                </a:lnTo>
                <a:cubicBezTo>
                  <a:pt x="276970" y="132194"/>
                  <a:pt x="273876" y="125371"/>
                  <a:pt x="267688" y="125371"/>
                </a:cubicBezTo>
                <a:cubicBezTo>
                  <a:pt x="260288" y="125371"/>
                  <a:pt x="253474" y="131337"/>
                  <a:pt x="247245" y="143269"/>
                </a:cubicBezTo>
                <a:cubicBezTo>
                  <a:pt x="241017" y="155201"/>
                  <a:pt x="237902" y="169770"/>
                  <a:pt x="237902" y="186976"/>
                </a:cubicBezTo>
                <a:lnTo>
                  <a:pt x="237902" y="312225"/>
                </a:lnTo>
                <a:lnTo>
                  <a:pt x="148829" y="312225"/>
                </a:lnTo>
                <a:lnTo>
                  <a:pt x="148829" y="82293"/>
                </a:lnTo>
                <a:cubicBezTo>
                  <a:pt x="179159" y="82293"/>
                  <a:pt x="208851" y="80469"/>
                  <a:pt x="237902" y="76823"/>
                </a:cubicBezTo>
                <a:close/>
                <a:moveTo>
                  <a:pt x="1241599" y="11602"/>
                </a:moveTo>
                <a:lnTo>
                  <a:pt x="1241599" y="83402"/>
                </a:lnTo>
                <a:lnTo>
                  <a:pt x="1276871" y="83402"/>
                </a:lnTo>
                <a:lnTo>
                  <a:pt x="1276871" y="117111"/>
                </a:lnTo>
                <a:lnTo>
                  <a:pt x="1241599" y="117111"/>
                </a:lnTo>
                <a:lnTo>
                  <a:pt x="1241599" y="268606"/>
                </a:lnTo>
                <a:cubicBezTo>
                  <a:pt x="1241599" y="275361"/>
                  <a:pt x="1243157" y="278739"/>
                  <a:pt x="1246273" y="278739"/>
                </a:cubicBezTo>
                <a:cubicBezTo>
                  <a:pt x="1248145" y="278739"/>
                  <a:pt x="1249532" y="275477"/>
                  <a:pt x="1250435" y="268955"/>
                </a:cubicBezTo>
                <a:lnTo>
                  <a:pt x="1281689" y="271731"/>
                </a:lnTo>
                <a:cubicBezTo>
                  <a:pt x="1274682" y="300364"/>
                  <a:pt x="1253154" y="314681"/>
                  <a:pt x="1217105" y="314681"/>
                </a:cubicBezTo>
                <a:cubicBezTo>
                  <a:pt x="1174052" y="314681"/>
                  <a:pt x="1152526" y="296114"/>
                  <a:pt x="1152526" y="258982"/>
                </a:cubicBezTo>
                <a:lnTo>
                  <a:pt x="1152526" y="117111"/>
                </a:lnTo>
                <a:lnTo>
                  <a:pt x="1125737" y="117111"/>
                </a:lnTo>
                <a:lnTo>
                  <a:pt x="1125737" y="83402"/>
                </a:lnTo>
                <a:lnTo>
                  <a:pt x="1152526" y="83402"/>
                </a:lnTo>
                <a:lnTo>
                  <a:pt x="1152526" y="45545"/>
                </a:lnTo>
                <a:cubicBezTo>
                  <a:pt x="1181907" y="37464"/>
                  <a:pt x="1211599" y="26150"/>
                  <a:pt x="1241599" y="11602"/>
                </a:cubicBezTo>
                <a:close/>
                <a:moveTo>
                  <a:pt x="0" y="4597"/>
                </a:moveTo>
                <a:lnTo>
                  <a:pt x="95771" y="4597"/>
                </a:lnTo>
                <a:lnTo>
                  <a:pt x="95771" y="312225"/>
                </a:lnTo>
                <a:lnTo>
                  <a:pt x="0" y="312225"/>
                </a:lnTo>
                <a:close/>
                <a:moveTo>
                  <a:pt x="622028" y="0"/>
                </a:moveTo>
                <a:lnTo>
                  <a:pt x="622028" y="312225"/>
                </a:lnTo>
                <a:lnTo>
                  <a:pt x="532954" y="312225"/>
                </a:lnTo>
                <a:lnTo>
                  <a:pt x="532954" y="293190"/>
                </a:lnTo>
                <a:cubicBezTo>
                  <a:pt x="523996" y="309303"/>
                  <a:pt x="507523" y="317360"/>
                  <a:pt x="483534" y="317360"/>
                </a:cubicBezTo>
                <a:cubicBezTo>
                  <a:pt x="430904" y="317360"/>
                  <a:pt x="404590" y="277761"/>
                  <a:pt x="404590" y="198563"/>
                </a:cubicBezTo>
                <a:cubicBezTo>
                  <a:pt x="404590" y="117175"/>
                  <a:pt x="432365" y="76481"/>
                  <a:pt x="487915" y="76481"/>
                </a:cubicBezTo>
                <a:cubicBezTo>
                  <a:pt x="510337" y="76481"/>
                  <a:pt x="525350" y="85640"/>
                  <a:pt x="532954" y="103958"/>
                </a:cubicBezTo>
                <a:lnTo>
                  <a:pt x="532954" y="4597"/>
                </a:lnTo>
                <a:cubicBezTo>
                  <a:pt x="560134" y="4597"/>
                  <a:pt x="589825" y="3065"/>
                  <a:pt x="622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1F4B1F-FF91-4B29-AA89-4D213B37E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0" name="Right Triangle 3">
            <a:extLst>
              <a:ext uri="{FF2B5EF4-FFF2-40B4-BE49-F238E27FC236}">
                <a16:creationId xmlns:a16="http://schemas.microsoft.com/office/drawing/2014/main" id="{C1CCCBA1-0797-437F-BD03-D07A6203FA87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2CE54C-C466-4147-8FE7-1389BA9DDF11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F5923F-8BEF-471E-9D6A-8E9E1DF336C8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자유형: 도형 13">
            <a:extLst>
              <a:ext uri="{FF2B5EF4-FFF2-40B4-BE49-F238E27FC236}">
                <a16:creationId xmlns:a16="http://schemas.microsoft.com/office/drawing/2014/main" id="{4A2F38E9-FE37-41D0-80AE-77B696C0CC6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71C051-CE07-4649-AD39-A4E5C3E438D4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FB5946-25DE-4F51-BCB1-E2C845D9B42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986612EA-5269-402C-9751-A5BB8EB074E9}"/>
              </a:ext>
            </a:extLst>
          </p:cNvPr>
          <p:cNvSpPr/>
          <p:nvPr/>
        </p:nvSpPr>
        <p:spPr>
          <a:xfrm>
            <a:off x="2674954" y="2007643"/>
            <a:ext cx="2146277" cy="3018587"/>
          </a:xfrm>
          <a:custGeom>
            <a:avLst/>
            <a:gdLst>
              <a:gd name="connsiteX0" fmla="*/ 94639 w 2146277"/>
              <a:gd name="connsiteY0" fmla="*/ 0 h 3018587"/>
              <a:gd name="connsiteX1" fmla="*/ 193590 w 2146277"/>
              <a:gd name="connsiteY1" fmla="*/ 4997 h 3018587"/>
              <a:gd name="connsiteX2" fmla="*/ 2010848 w 2146277"/>
              <a:gd name="connsiteY2" fmla="*/ 2018769 h 3018587"/>
              <a:gd name="connsiteX3" fmla="*/ 1919843 w 2146277"/>
              <a:gd name="connsiteY3" fmla="*/ 2620711 h 3018587"/>
              <a:gd name="connsiteX4" fmla="*/ 1904586 w 2146277"/>
              <a:gd name="connsiteY4" fmla="*/ 2662397 h 3018587"/>
              <a:gd name="connsiteX5" fmla="*/ 2146277 w 2146277"/>
              <a:gd name="connsiteY5" fmla="*/ 2801937 h 3018587"/>
              <a:gd name="connsiteX6" fmla="*/ 1431523 w 2146277"/>
              <a:gd name="connsiteY6" fmla="*/ 3018587 h 3018587"/>
              <a:gd name="connsiteX7" fmla="*/ 1261771 w 2146277"/>
              <a:gd name="connsiteY7" fmla="*/ 2291268 h 3018587"/>
              <a:gd name="connsiteX8" fmla="*/ 1404766 w 2146277"/>
              <a:gd name="connsiteY8" fmla="*/ 2373826 h 3018587"/>
              <a:gd name="connsiteX9" fmla="*/ 1411479 w 2146277"/>
              <a:gd name="connsiteY9" fmla="*/ 2349011 h 3018587"/>
              <a:gd name="connsiteX10" fmla="*/ 1448924 w 2146277"/>
              <a:gd name="connsiteY10" fmla="*/ 2018769 h 3018587"/>
              <a:gd name="connsiteX11" fmla="*/ 136137 w 2146277"/>
              <a:gd name="connsiteY11" fmla="*/ 564020 h 3018587"/>
              <a:gd name="connsiteX12" fmla="*/ 0 w 2146277"/>
              <a:gd name="connsiteY12" fmla="*/ 557146 h 3018587"/>
              <a:gd name="connsiteX13" fmla="*/ 336385 w 2146277"/>
              <a:gd name="connsiteY13" fmla="*/ 232971 h 301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6277" h="3018587">
                <a:moveTo>
                  <a:pt x="94639" y="0"/>
                </a:moveTo>
                <a:lnTo>
                  <a:pt x="193590" y="4997"/>
                </a:lnTo>
                <a:cubicBezTo>
                  <a:pt x="1214316" y="108657"/>
                  <a:pt x="2010848" y="970694"/>
                  <a:pt x="2010848" y="2018769"/>
                </a:cubicBezTo>
                <a:cubicBezTo>
                  <a:pt x="2010848" y="2228384"/>
                  <a:pt x="1978987" y="2430558"/>
                  <a:pt x="1919843" y="2620711"/>
                </a:cubicBezTo>
                <a:lnTo>
                  <a:pt x="1904586" y="2662397"/>
                </a:lnTo>
                <a:lnTo>
                  <a:pt x="2146277" y="2801937"/>
                </a:lnTo>
                <a:lnTo>
                  <a:pt x="1431523" y="3018587"/>
                </a:lnTo>
                <a:lnTo>
                  <a:pt x="1261771" y="2291268"/>
                </a:lnTo>
                <a:lnTo>
                  <a:pt x="1404766" y="2373826"/>
                </a:lnTo>
                <a:lnTo>
                  <a:pt x="1411479" y="2349011"/>
                </a:lnTo>
                <a:cubicBezTo>
                  <a:pt x="1435977" y="2242884"/>
                  <a:pt x="1448924" y="2132339"/>
                  <a:pt x="1448924" y="2018769"/>
                </a:cubicBezTo>
                <a:cubicBezTo>
                  <a:pt x="1448924" y="1261639"/>
                  <a:pt x="873509" y="638904"/>
                  <a:pt x="136137" y="564020"/>
                </a:cubicBezTo>
                <a:lnTo>
                  <a:pt x="0" y="557146"/>
                </a:lnTo>
                <a:lnTo>
                  <a:pt x="336385" y="2329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A5DCAE5-0632-4199-B4F9-DD7939D7E57C}"/>
              </a:ext>
            </a:extLst>
          </p:cNvPr>
          <p:cNvSpPr/>
          <p:nvPr/>
        </p:nvSpPr>
        <p:spPr>
          <a:xfrm>
            <a:off x="637356" y="1715394"/>
            <a:ext cx="2219465" cy="3327827"/>
          </a:xfrm>
          <a:custGeom>
            <a:avLst/>
            <a:gdLst>
              <a:gd name="connsiteX0" fmla="*/ 1674464 w 2219465"/>
              <a:gd name="connsiteY0" fmla="*/ 0 h 3327827"/>
              <a:gd name="connsiteX1" fmla="*/ 2219465 w 2219465"/>
              <a:gd name="connsiteY1" fmla="*/ 525219 h 3327827"/>
              <a:gd name="connsiteX2" fmla="*/ 1674464 w 2219465"/>
              <a:gd name="connsiteY2" fmla="*/ 1050437 h 3327827"/>
              <a:gd name="connsiteX3" fmla="*/ 1674464 w 2219465"/>
              <a:gd name="connsiteY3" fmla="*/ 894779 h 3327827"/>
              <a:gd name="connsiteX4" fmla="*/ 1488035 w 2219465"/>
              <a:gd name="connsiteY4" fmla="*/ 950148 h 3327827"/>
              <a:gd name="connsiteX5" fmla="*/ 561924 w 2219465"/>
              <a:gd name="connsiteY5" fmla="*/ 2311017 h 3327827"/>
              <a:gd name="connsiteX6" fmla="*/ 738416 w 2219465"/>
              <a:gd name="connsiteY6" fmla="*/ 3008035 h 3327827"/>
              <a:gd name="connsiteX7" fmla="*/ 743724 w 2219465"/>
              <a:gd name="connsiteY7" fmla="*/ 3016772 h 3327827"/>
              <a:gd name="connsiteX8" fmla="*/ 379137 w 2219465"/>
              <a:gd name="connsiteY8" fmla="*/ 2911822 h 3327827"/>
              <a:gd name="connsiteX9" fmla="*/ 275870 w 2219465"/>
              <a:gd name="connsiteY9" fmla="*/ 3327827 h 3327827"/>
              <a:gd name="connsiteX10" fmla="*/ 244313 w 2219465"/>
              <a:gd name="connsiteY10" fmla="*/ 3275882 h 3327827"/>
              <a:gd name="connsiteX11" fmla="*/ 0 w 2219465"/>
              <a:gd name="connsiteY11" fmla="*/ 2311017 h 3327827"/>
              <a:gd name="connsiteX12" fmla="*/ 1628639 w 2219465"/>
              <a:gd name="connsiteY12" fmla="*/ 325429 h 3327827"/>
              <a:gd name="connsiteX13" fmla="*/ 1674464 w 2219465"/>
              <a:gd name="connsiteY13" fmla="*/ 318582 h 332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9465" h="3327827">
                <a:moveTo>
                  <a:pt x="1674464" y="0"/>
                </a:moveTo>
                <a:lnTo>
                  <a:pt x="2219465" y="525219"/>
                </a:lnTo>
                <a:lnTo>
                  <a:pt x="1674464" y="1050437"/>
                </a:lnTo>
                <a:lnTo>
                  <a:pt x="1674464" y="894779"/>
                </a:lnTo>
                <a:lnTo>
                  <a:pt x="1488035" y="950148"/>
                </a:lnTo>
                <a:cubicBezTo>
                  <a:pt x="945694" y="1164006"/>
                  <a:pt x="561924" y="1692695"/>
                  <a:pt x="561924" y="2311017"/>
                </a:cubicBezTo>
                <a:cubicBezTo>
                  <a:pt x="561924" y="2563394"/>
                  <a:pt x="625859" y="2800838"/>
                  <a:pt x="738416" y="3008035"/>
                </a:cubicBezTo>
                <a:lnTo>
                  <a:pt x="743724" y="3016772"/>
                </a:lnTo>
                <a:lnTo>
                  <a:pt x="379137" y="2911822"/>
                </a:lnTo>
                <a:lnTo>
                  <a:pt x="275870" y="3327827"/>
                </a:lnTo>
                <a:lnTo>
                  <a:pt x="244313" y="3275882"/>
                </a:lnTo>
                <a:cubicBezTo>
                  <a:pt x="88504" y="2989063"/>
                  <a:pt x="0" y="2660376"/>
                  <a:pt x="0" y="2311017"/>
                </a:cubicBezTo>
                <a:cubicBezTo>
                  <a:pt x="0" y="1328447"/>
                  <a:pt x="700077" y="509386"/>
                  <a:pt x="1628639" y="325429"/>
                </a:cubicBezTo>
                <a:lnTo>
                  <a:pt x="1674464" y="3185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9F08556C-8749-41E2-81A1-926D260D9EC0}"/>
              </a:ext>
            </a:extLst>
          </p:cNvPr>
          <p:cNvSpPr/>
          <p:nvPr/>
        </p:nvSpPr>
        <p:spPr>
          <a:xfrm>
            <a:off x="911399" y="4747300"/>
            <a:ext cx="3497470" cy="1303335"/>
          </a:xfrm>
          <a:custGeom>
            <a:avLst/>
            <a:gdLst>
              <a:gd name="connsiteX0" fmla="*/ 3021486 w 3497470"/>
              <a:gd name="connsiteY0" fmla="*/ 0 h 1303335"/>
              <a:gd name="connsiteX1" fmla="*/ 3117819 w 3497470"/>
              <a:gd name="connsiteY1" fmla="*/ 412748 h 1303335"/>
              <a:gd name="connsiteX2" fmla="*/ 3497470 w 3497470"/>
              <a:gd name="connsiteY2" fmla="*/ 297672 h 1303335"/>
              <a:gd name="connsiteX3" fmla="*/ 3428697 w 3497470"/>
              <a:gd name="connsiteY3" fmla="*/ 410874 h 1303335"/>
              <a:gd name="connsiteX4" fmla="*/ 1750180 w 3497470"/>
              <a:gd name="connsiteY4" fmla="*/ 1303335 h 1303335"/>
              <a:gd name="connsiteX5" fmla="*/ 336112 w 3497470"/>
              <a:gd name="connsiteY5" fmla="*/ 727522 h 1303335"/>
              <a:gd name="connsiteX6" fmla="*/ 232029 w 3497470"/>
              <a:gd name="connsiteY6" fmla="*/ 614366 h 1303335"/>
              <a:gd name="connsiteX7" fmla="*/ 0 w 3497470"/>
              <a:gd name="connsiteY7" fmla="*/ 748327 h 1303335"/>
              <a:gd name="connsiteX8" fmla="*/ 182352 w 3497470"/>
              <a:gd name="connsiteY8" fmla="*/ 13733 h 1303335"/>
              <a:gd name="connsiteX9" fmla="*/ 909705 w 3497470"/>
              <a:gd name="connsiteY9" fmla="*/ 223109 h 1303335"/>
              <a:gd name="connsiteX10" fmla="*/ 730799 w 3497470"/>
              <a:gd name="connsiteY10" fmla="*/ 326401 h 1303335"/>
              <a:gd name="connsiteX11" fmla="*/ 820023 w 3497470"/>
              <a:gd name="connsiteY11" fmla="*/ 407493 h 1303335"/>
              <a:gd name="connsiteX12" fmla="*/ 1750180 w 3497470"/>
              <a:gd name="connsiteY12" fmla="*/ 741411 h 1303335"/>
              <a:gd name="connsiteX13" fmla="*/ 2962741 w 3497470"/>
              <a:gd name="connsiteY13" fmla="*/ 96697 h 13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7470" h="1303335">
                <a:moveTo>
                  <a:pt x="3021486" y="0"/>
                </a:moveTo>
                <a:lnTo>
                  <a:pt x="3117819" y="412748"/>
                </a:lnTo>
                <a:lnTo>
                  <a:pt x="3497470" y="297672"/>
                </a:lnTo>
                <a:lnTo>
                  <a:pt x="3428697" y="410874"/>
                </a:lnTo>
                <a:cubicBezTo>
                  <a:pt x="3064930" y="949321"/>
                  <a:pt x="2448897" y="1303335"/>
                  <a:pt x="1750180" y="1303335"/>
                </a:cubicBezTo>
                <a:cubicBezTo>
                  <a:pt x="1199941" y="1303335"/>
                  <a:pt x="700979" y="1083792"/>
                  <a:pt x="336112" y="727522"/>
                </a:cubicBezTo>
                <a:lnTo>
                  <a:pt x="232029" y="614366"/>
                </a:lnTo>
                <a:lnTo>
                  <a:pt x="0" y="748327"/>
                </a:lnTo>
                <a:lnTo>
                  <a:pt x="182352" y="13733"/>
                </a:lnTo>
                <a:lnTo>
                  <a:pt x="909705" y="223109"/>
                </a:lnTo>
                <a:lnTo>
                  <a:pt x="730799" y="326401"/>
                </a:lnTo>
                <a:lnTo>
                  <a:pt x="820023" y="407493"/>
                </a:lnTo>
                <a:cubicBezTo>
                  <a:pt x="1072794" y="616099"/>
                  <a:pt x="1396854" y="741411"/>
                  <a:pt x="1750180" y="741411"/>
                </a:cubicBezTo>
                <a:cubicBezTo>
                  <a:pt x="2254933" y="741411"/>
                  <a:pt x="2699955" y="485671"/>
                  <a:pt x="2962741" y="96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97239FB9-364C-462B-8A44-9D90D2D8CFD6}"/>
              </a:ext>
            </a:extLst>
          </p:cNvPr>
          <p:cNvSpPr/>
          <p:nvPr/>
        </p:nvSpPr>
        <p:spPr>
          <a:xfrm>
            <a:off x="3595414" y="2576124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BCBE745E-7AFA-4B87-811C-2413C58072B9}"/>
              </a:ext>
            </a:extLst>
          </p:cNvPr>
          <p:cNvSpPr/>
          <p:nvPr/>
        </p:nvSpPr>
        <p:spPr>
          <a:xfrm>
            <a:off x="2272251" y="5280928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071A4662-CEB1-463E-98F4-B47A61D5E440}"/>
              </a:ext>
            </a:extLst>
          </p:cNvPr>
          <p:cNvSpPr/>
          <p:nvPr/>
        </p:nvSpPr>
        <p:spPr>
          <a:xfrm>
            <a:off x="673173" y="2598814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FC3FC864-A743-41F9-8189-A0920B21D996}"/>
              </a:ext>
            </a:extLst>
          </p:cNvPr>
          <p:cNvSpPr/>
          <p:nvPr/>
        </p:nvSpPr>
        <p:spPr>
          <a:xfrm>
            <a:off x="3920473" y="2925623"/>
            <a:ext cx="361042" cy="26475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C137C2C-599E-4A67-9BF4-E787F3781A31}"/>
              </a:ext>
            </a:extLst>
          </p:cNvPr>
          <p:cNvSpPr/>
          <p:nvPr/>
        </p:nvSpPr>
        <p:spPr>
          <a:xfrm>
            <a:off x="2590287" y="5598468"/>
            <a:ext cx="375088" cy="38134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0141E8D-9144-496F-80ED-7942347FA1B5}"/>
              </a:ext>
            </a:extLst>
          </p:cNvPr>
          <p:cNvSpPr/>
          <p:nvPr/>
        </p:nvSpPr>
        <p:spPr>
          <a:xfrm>
            <a:off x="987861" y="2917013"/>
            <a:ext cx="381784" cy="32947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C8E2A-2B0F-484B-8BC5-FB67048CB4AD}"/>
              </a:ext>
            </a:extLst>
          </p:cNvPr>
          <p:cNvSpPr txBox="1"/>
          <p:nvPr/>
        </p:nvSpPr>
        <p:spPr>
          <a:xfrm>
            <a:off x="5683436" y="51624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FB7A0-04AD-463A-9572-DEB6DEA67E9C}"/>
              </a:ext>
            </a:extLst>
          </p:cNvPr>
          <p:cNvSpPr txBox="1"/>
          <p:nvPr/>
        </p:nvSpPr>
        <p:spPr>
          <a:xfrm>
            <a:off x="7817474" y="51624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27C4D-3A8B-489D-8A05-074EA3FFC7EC}"/>
              </a:ext>
            </a:extLst>
          </p:cNvPr>
          <p:cNvSpPr txBox="1"/>
          <p:nvPr/>
        </p:nvSpPr>
        <p:spPr>
          <a:xfrm>
            <a:off x="9951515" y="51624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14FE323A-F2C6-47EC-B9E7-5F7B254ED5F0}"/>
              </a:ext>
            </a:extLst>
          </p:cNvPr>
          <p:cNvSpPr/>
          <p:nvPr/>
        </p:nvSpPr>
        <p:spPr>
          <a:xfrm>
            <a:off x="10287116" y="4564370"/>
            <a:ext cx="474726" cy="34811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1BDFA7F-7ECE-4697-B892-52BF8C0EBBC4}"/>
              </a:ext>
            </a:extLst>
          </p:cNvPr>
          <p:cNvSpPr/>
          <p:nvPr/>
        </p:nvSpPr>
        <p:spPr>
          <a:xfrm>
            <a:off x="8143841" y="4487715"/>
            <a:ext cx="493194" cy="50142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EBDD10C5-2695-451E-834C-C5E0EFB6E82B}"/>
              </a:ext>
            </a:extLst>
          </p:cNvPr>
          <p:cNvSpPr/>
          <p:nvPr/>
        </p:nvSpPr>
        <p:spPr>
          <a:xfrm>
            <a:off x="6005401" y="4521818"/>
            <a:ext cx="501998" cy="43322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F02230-56F5-4BFB-837A-7B1EF6F1AA4A}"/>
              </a:ext>
            </a:extLst>
          </p:cNvPr>
          <p:cNvSpPr txBox="1"/>
          <p:nvPr/>
        </p:nvSpPr>
        <p:spPr>
          <a:xfrm>
            <a:off x="5616181" y="2881542"/>
            <a:ext cx="5878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2ED58E9-793F-4B7F-8A34-856107477FF1}"/>
              </a:ext>
            </a:extLst>
          </p:cNvPr>
          <p:cNvSpPr txBox="1">
            <a:spLocks/>
          </p:cNvSpPr>
          <p:nvPr/>
        </p:nvSpPr>
        <p:spPr>
          <a:xfrm>
            <a:off x="5616181" y="1976261"/>
            <a:ext cx="5878611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PPT Presentation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36EC28-D7C8-4B10-A524-CCCE565FEB48}"/>
              </a:ext>
            </a:extLst>
          </p:cNvPr>
          <p:cNvSpPr txBox="1"/>
          <p:nvPr/>
        </p:nvSpPr>
        <p:spPr>
          <a:xfrm>
            <a:off x="5226234" y="5850930"/>
            <a:ext cx="20603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07E46-8FEF-4457-9567-9A8D7B608305}"/>
              </a:ext>
            </a:extLst>
          </p:cNvPr>
          <p:cNvSpPr txBox="1"/>
          <p:nvPr/>
        </p:nvSpPr>
        <p:spPr>
          <a:xfrm>
            <a:off x="7360273" y="5850930"/>
            <a:ext cx="20603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C0C3B6-54A5-4900-909A-1C6D32C91AE0}"/>
              </a:ext>
            </a:extLst>
          </p:cNvPr>
          <p:cNvSpPr txBox="1"/>
          <p:nvPr/>
        </p:nvSpPr>
        <p:spPr>
          <a:xfrm>
            <a:off x="9494313" y="5850930"/>
            <a:ext cx="20603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46">
            <a:extLst>
              <a:ext uri="{FF2B5EF4-FFF2-40B4-BE49-F238E27FC236}">
                <a16:creationId xmlns:a16="http://schemas.microsoft.com/office/drawing/2014/main" id="{0F885490-E2FA-4155-BE45-C813A734EFA6}"/>
              </a:ext>
            </a:extLst>
          </p:cNvPr>
          <p:cNvGrpSpPr/>
          <p:nvPr/>
        </p:nvGrpSpPr>
        <p:grpSpPr>
          <a:xfrm>
            <a:off x="1960675" y="2919037"/>
            <a:ext cx="1505923" cy="1036834"/>
            <a:chOff x="9839517" y="2895698"/>
            <a:chExt cx="4551811" cy="3133938"/>
          </a:xfrm>
        </p:grpSpPr>
        <p:grpSp>
          <p:nvGrpSpPr>
            <p:cNvPr id="27" name="Group 247">
              <a:extLst>
                <a:ext uri="{FF2B5EF4-FFF2-40B4-BE49-F238E27FC236}">
                  <a16:creationId xmlns:a16="http://schemas.microsoft.com/office/drawing/2014/main" id="{0985620D-CA5B-41A5-B7A1-1138B362D59B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40" name="Trapezoid 260">
                <a:extLst>
                  <a:ext uri="{FF2B5EF4-FFF2-40B4-BE49-F238E27FC236}">
                    <a16:creationId xmlns:a16="http://schemas.microsoft.com/office/drawing/2014/main" id="{B8E7E78E-7AE8-4731-AC18-CEE5FA73D983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Group 261">
                <a:extLst>
                  <a:ext uri="{FF2B5EF4-FFF2-40B4-BE49-F238E27FC236}">
                    <a16:creationId xmlns:a16="http://schemas.microsoft.com/office/drawing/2014/main" id="{702BF4AD-7761-40AE-B3F2-E51DF6407874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53" name="Rectangle: Rounded Corners 273">
                  <a:extLst>
                    <a:ext uri="{FF2B5EF4-FFF2-40B4-BE49-F238E27FC236}">
                      <a16:creationId xmlns:a16="http://schemas.microsoft.com/office/drawing/2014/main" id="{7FF6C784-F696-4075-985F-DF8B471AEBC7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reeform: Shape 274">
                  <a:extLst>
                    <a:ext uri="{FF2B5EF4-FFF2-40B4-BE49-F238E27FC236}">
                      <a16:creationId xmlns:a16="http://schemas.microsoft.com/office/drawing/2014/main" id="{182F1956-CDF0-48E8-9EF8-AA7B40B45E82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62">
                <a:extLst>
                  <a:ext uri="{FF2B5EF4-FFF2-40B4-BE49-F238E27FC236}">
                    <a16:creationId xmlns:a16="http://schemas.microsoft.com/office/drawing/2014/main" id="{4BDF0061-A098-4945-9F6F-131294156523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51" name="Freeform: Shape 271">
                  <a:extLst>
                    <a:ext uri="{FF2B5EF4-FFF2-40B4-BE49-F238E27FC236}">
                      <a16:creationId xmlns:a16="http://schemas.microsoft.com/office/drawing/2014/main" id="{1CCC9754-7686-46CE-839D-A9360D7F6290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: Shape 272">
                  <a:extLst>
                    <a:ext uri="{FF2B5EF4-FFF2-40B4-BE49-F238E27FC236}">
                      <a16:creationId xmlns:a16="http://schemas.microsoft.com/office/drawing/2014/main" id="{F9239E25-A95D-41F7-8FA8-321F59B963AB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63">
                <a:extLst>
                  <a:ext uri="{FF2B5EF4-FFF2-40B4-BE49-F238E27FC236}">
                    <a16:creationId xmlns:a16="http://schemas.microsoft.com/office/drawing/2014/main" id="{5D25684F-7ED6-461C-A219-6B77DACD30C0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48" name="Freeform: Shape 268">
                  <a:extLst>
                    <a:ext uri="{FF2B5EF4-FFF2-40B4-BE49-F238E27FC236}">
                      <a16:creationId xmlns:a16="http://schemas.microsoft.com/office/drawing/2014/main" id="{681A486C-B306-4577-9E6F-C3AC6CFB1DDE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269">
                  <a:extLst>
                    <a:ext uri="{FF2B5EF4-FFF2-40B4-BE49-F238E27FC236}">
                      <a16:creationId xmlns:a16="http://schemas.microsoft.com/office/drawing/2014/main" id="{43455986-C660-4D1E-A967-FB0CB6488FF0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270">
                  <a:extLst>
                    <a:ext uri="{FF2B5EF4-FFF2-40B4-BE49-F238E27FC236}">
                      <a16:creationId xmlns:a16="http://schemas.microsoft.com/office/drawing/2014/main" id="{D95E3C55-53F9-43CE-BA10-6B8C7C517E52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264">
                <a:extLst>
                  <a:ext uri="{FF2B5EF4-FFF2-40B4-BE49-F238E27FC236}">
                    <a16:creationId xmlns:a16="http://schemas.microsoft.com/office/drawing/2014/main" id="{4B0E455E-9A9D-4E03-9696-2EE29C5377FE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45" name="Freeform: Shape 265">
                  <a:extLst>
                    <a:ext uri="{FF2B5EF4-FFF2-40B4-BE49-F238E27FC236}">
                      <a16:creationId xmlns:a16="http://schemas.microsoft.com/office/drawing/2014/main" id="{1CB7E64C-D450-4503-8F3A-1CA0C81821A9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266">
                  <a:extLst>
                    <a:ext uri="{FF2B5EF4-FFF2-40B4-BE49-F238E27FC236}">
                      <a16:creationId xmlns:a16="http://schemas.microsoft.com/office/drawing/2014/main" id="{CB0A8575-E906-437B-BC92-952306D5EC2F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267">
                  <a:extLst>
                    <a:ext uri="{FF2B5EF4-FFF2-40B4-BE49-F238E27FC236}">
                      <a16:creationId xmlns:a16="http://schemas.microsoft.com/office/drawing/2014/main" id="{19769559-F622-491B-BE21-0A0439C4AEC0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248">
              <a:extLst>
                <a:ext uri="{FF2B5EF4-FFF2-40B4-BE49-F238E27FC236}">
                  <a16:creationId xmlns:a16="http://schemas.microsoft.com/office/drawing/2014/main" id="{5F5D1569-4D72-4B4F-BEB6-99ED45ECDC9E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29" name="Group 249">
                <a:extLst>
                  <a:ext uri="{FF2B5EF4-FFF2-40B4-BE49-F238E27FC236}">
                    <a16:creationId xmlns:a16="http://schemas.microsoft.com/office/drawing/2014/main" id="{9AC33CFF-914A-46A3-85F0-9FAE45C0591C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38" name="Rectangle: Rounded Corners 258">
                  <a:extLst>
                    <a:ext uri="{FF2B5EF4-FFF2-40B4-BE49-F238E27FC236}">
                      <a16:creationId xmlns:a16="http://schemas.microsoft.com/office/drawing/2014/main" id="{2448267F-3A15-49BD-8EF5-B381F9EC91F8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: Rounded Corners 259">
                  <a:extLst>
                    <a:ext uri="{FF2B5EF4-FFF2-40B4-BE49-F238E27FC236}">
                      <a16:creationId xmlns:a16="http://schemas.microsoft.com/office/drawing/2014/main" id="{938531A8-77E2-4F63-90B2-5FCC2C6B54BF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50">
                <a:extLst>
                  <a:ext uri="{FF2B5EF4-FFF2-40B4-BE49-F238E27FC236}">
                    <a16:creationId xmlns:a16="http://schemas.microsoft.com/office/drawing/2014/main" id="{8E077A0C-85DD-41AB-9258-D75396C516B5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1" name="Circle: Hollow 251">
                  <a:extLst>
                    <a:ext uri="{FF2B5EF4-FFF2-40B4-BE49-F238E27FC236}">
                      <a16:creationId xmlns:a16="http://schemas.microsoft.com/office/drawing/2014/main" id="{BA566DB7-7DEE-400C-A44D-459EAD824D6A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ircle: Hollow 252">
                  <a:extLst>
                    <a:ext uri="{FF2B5EF4-FFF2-40B4-BE49-F238E27FC236}">
                      <a16:creationId xmlns:a16="http://schemas.microsoft.com/office/drawing/2014/main" id="{F4D781CA-ADB9-463F-AA88-DD3EFA04769E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ircle: Hollow 253">
                  <a:extLst>
                    <a:ext uri="{FF2B5EF4-FFF2-40B4-BE49-F238E27FC236}">
                      <a16:creationId xmlns:a16="http://schemas.microsoft.com/office/drawing/2014/main" id="{28FBA6FF-7711-4988-8F94-50935B9B533C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ircle: Hollow 254">
                  <a:extLst>
                    <a:ext uri="{FF2B5EF4-FFF2-40B4-BE49-F238E27FC236}">
                      <a16:creationId xmlns:a16="http://schemas.microsoft.com/office/drawing/2014/main" id="{A81DEC5D-9061-4D6E-BA0D-A805B2CF8033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ircle: Hollow 255">
                  <a:extLst>
                    <a:ext uri="{FF2B5EF4-FFF2-40B4-BE49-F238E27FC236}">
                      <a16:creationId xmlns:a16="http://schemas.microsoft.com/office/drawing/2014/main" id="{790A992B-B6E7-4FDD-B6D4-D7EDCD838EEF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ircle: Hollow 256">
                  <a:extLst>
                    <a:ext uri="{FF2B5EF4-FFF2-40B4-BE49-F238E27FC236}">
                      <a16:creationId xmlns:a16="http://schemas.microsoft.com/office/drawing/2014/main" id="{3E4269EB-57B5-4A1F-89A1-50B8B5C8BEE7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Circle: Hollow 257">
                  <a:extLst>
                    <a:ext uri="{FF2B5EF4-FFF2-40B4-BE49-F238E27FC236}">
                      <a16:creationId xmlns:a16="http://schemas.microsoft.com/office/drawing/2014/main" id="{5ED806B8-FDD5-442D-A502-CC861F21FD0C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6F880C30-B14D-436E-B088-2EFB52937987}"/>
              </a:ext>
            </a:extLst>
          </p:cNvPr>
          <p:cNvSpPr/>
          <p:nvPr/>
        </p:nvSpPr>
        <p:spPr>
          <a:xfrm>
            <a:off x="2542982" y="3248873"/>
            <a:ext cx="392461" cy="391652"/>
          </a:xfrm>
          <a:custGeom>
            <a:avLst/>
            <a:gdLst>
              <a:gd name="connsiteX0" fmla="*/ 525182 w 1287446"/>
              <a:gd name="connsiteY0" fmla="*/ 557304 h 1284792"/>
              <a:gd name="connsiteX1" fmla="*/ 570711 w 1287446"/>
              <a:gd name="connsiteY1" fmla="*/ 705589 h 1284792"/>
              <a:gd name="connsiteX2" fmla="*/ 480127 w 1287446"/>
              <a:gd name="connsiteY2" fmla="*/ 705589 h 1284792"/>
              <a:gd name="connsiteX3" fmla="*/ 798817 w 1287446"/>
              <a:gd name="connsiteY3" fmla="*/ 450383 h 1284792"/>
              <a:gd name="connsiteX4" fmla="*/ 798817 w 1287446"/>
              <a:gd name="connsiteY4" fmla="*/ 862877 h 1284792"/>
              <a:gd name="connsiteX5" fmla="*/ 926561 w 1287446"/>
              <a:gd name="connsiteY5" fmla="*/ 862877 h 1284792"/>
              <a:gd name="connsiteX6" fmla="*/ 926561 w 1287446"/>
              <a:gd name="connsiteY6" fmla="*/ 450383 h 1284792"/>
              <a:gd name="connsiteX7" fmla="*/ 457230 w 1287446"/>
              <a:gd name="connsiteY7" fmla="*/ 450383 h 1284792"/>
              <a:gd name="connsiteX8" fmla="*/ 302193 w 1287446"/>
              <a:gd name="connsiteY8" fmla="*/ 862877 h 1284792"/>
              <a:gd name="connsiteX9" fmla="*/ 432336 w 1287446"/>
              <a:gd name="connsiteY9" fmla="*/ 862877 h 1284792"/>
              <a:gd name="connsiteX10" fmla="*/ 452443 w 1287446"/>
              <a:gd name="connsiteY10" fmla="*/ 794784 h 1284792"/>
              <a:gd name="connsiteX11" fmla="*/ 597151 w 1287446"/>
              <a:gd name="connsiteY11" fmla="*/ 794784 h 1284792"/>
              <a:gd name="connsiteX12" fmla="*/ 617789 w 1287446"/>
              <a:gd name="connsiteY12" fmla="*/ 862877 h 1284792"/>
              <a:gd name="connsiteX13" fmla="*/ 751265 w 1287446"/>
              <a:gd name="connsiteY13" fmla="*/ 862877 h 1284792"/>
              <a:gd name="connsiteX14" fmla="*/ 596264 w 1287446"/>
              <a:gd name="connsiteY14" fmla="*/ 450383 h 1284792"/>
              <a:gd name="connsiteX15" fmla="*/ 398179 w 1287446"/>
              <a:gd name="connsiteY15" fmla="*/ 0 h 1284792"/>
              <a:gd name="connsiteX16" fmla="*/ 411451 w 1287446"/>
              <a:gd name="connsiteY16" fmla="*/ 0 h 1284792"/>
              <a:gd name="connsiteX17" fmla="*/ 430034 w 1287446"/>
              <a:gd name="connsiteY17" fmla="*/ 18580 h 1284792"/>
              <a:gd name="connsiteX18" fmla="*/ 430034 w 1287446"/>
              <a:gd name="connsiteY18" fmla="*/ 175199 h 1284792"/>
              <a:gd name="connsiteX19" fmla="*/ 499052 w 1287446"/>
              <a:gd name="connsiteY19" fmla="*/ 175199 h 1284792"/>
              <a:gd name="connsiteX20" fmla="*/ 499052 w 1287446"/>
              <a:gd name="connsiteY20" fmla="*/ 18580 h 1284792"/>
              <a:gd name="connsiteX21" fmla="*/ 517632 w 1287446"/>
              <a:gd name="connsiteY21" fmla="*/ 0 h 1284792"/>
              <a:gd name="connsiteX22" fmla="*/ 530906 w 1287446"/>
              <a:gd name="connsiteY22" fmla="*/ 0 h 1284792"/>
              <a:gd name="connsiteX23" fmla="*/ 549486 w 1287446"/>
              <a:gd name="connsiteY23" fmla="*/ 18580 h 1284792"/>
              <a:gd name="connsiteX24" fmla="*/ 549486 w 1287446"/>
              <a:gd name="connsiteY24" fmla="*/ 175199 h 1284792"/>
              <a:gd name="connsiteX25" fmla="*/ 618504 w 1287446"/>
              <a:gd name="connsiteY25" fmla="*/ 175199 h 1284792"/>
              <a:gd name="connsiteX26" fmla="*/ 618504 w 1287446"/>
              <a:gd name="connsiteY26" fmla="*/ 18580 h 1284792"/>
              <a:gd name="connsiteX27" fmla="*/ 637087 w 1287446"/>
              <a:gd name="connsiteY27" fmla="*/ 0 h 1284792"/>
              <a:gd name="connsiteX28" fmla="*/ 650358 w 1287446"/>
              <a:gd name="connsiteY28" fmla="*/ 0 h 1284792"/>
              <a:gd name="connsiteX29" fmla="*/ 668941 w 1287446"/>
              <a:gd name="connsiteY29" fmla="*/ 18580 h 1284792"/>
              <a:gd name="connsiteX30" fmla="*/ 668941 w 1287446"/>
              <a:gd name="connsiteY30" fmla="*/ 175199 h 1284792"/>
              <a:gd name="connsiteX31" fmla="*/ 737959 w 1287446"/>
              <a:gd name="connsiteY31" fmla="*/ 175199 h 1284792"/>
              <a:gd name="connsiteX32" fmla="*/ 737959 w 1287446"/>
              <a:gd name="connsiteY32" fmla="*/ 18580 h 1284792"/>
              <a:gd name="connsiteX33" fmla="*/ 756540 w 1287446"/>
              <a:gd name="connsiteY33" fmla="*/ 0 h 1284792"/>
              <a:gd name="connsiteX34" fmla="*/ 769814 w 1287446"/>
              <a:gd name="connsiteY34" fmla="*/ 0 h 1284792"/>
              <a:gd name="connsiteX35" fmla="*/ 791050 w 1287446"/>
              <a:gd name="connsiteY35" fmla="*/ 18580 h 1284792"/>
              <a:gd name="connsiteX36" fmla="*/ 791050 w 1287446"/>
              <a:gd name="connsiteY36" fmla="*/ 175199 h 1284792"/>
              <a:gd name="connsiteX37" fmla="*/ 860068 w 1287446"/>
              <a:gd name="connsiteY37" fmla="*/ 175199 h 1284792"/>
              <a:gd name="connsiteX38" fmla="*/ 860068 w 1287446"/>
              <a:gd name="connsiteY38" fmla="*/ 18580 h 1284792"/>
              <a:gd name="connsiteX39" fmla="*/ 878648 w 1287446"/>
              <a:gd name="connsiteY39" fmla="*/ 0 h 1284792"/>
              <a:gd name="connsiteX40" fmla="*/ 891922 w 1287446"/>
              <a:gd name="connsiteY40" fmla="*/ 0 h 1284792"/>
              <a:gd name="connsiteX41" fmla="*/ 910502 w 1287446"/>
              <a:gd name="connsiteY41" fmla="*/ 18580 h 1284792"/>
              <a:gd name="connsiteX42" fmla="*/ 910502 w 1287446"/>
              <a:gd name="connsiteY42" fmla="*/ 175199 h 1284792"/>
              <a:gd name="connsiteX43" fmla="*/ 1072430 w 1287446"/>
              <a:gd name="connsiteY43" fmla="*/ 175199 h 1284792"/>
              <a:gd name="connsiteX44" fmla="*/ 1138792 w 1287446"/>
              <a:gd name="connsiteY44" fmla="*/ 241561 h 1284792"/>
              <a:gd name="connsiteX45" fmla="*/ 1138792 w 1287446"/>
              <a:gd name="connsiteY45" fmla="*/ 376943 h 1284792"/>
              <a:gd name="connsiteX46" fmla="*/ 1268865 w 1287446"/>
              <a:gd name="connsiteY46" fmla="*/ 376943 h 1284792"/>
              <a:gd name="connsiteX47" fmla="*/ 1287446 w 1287446"/>
              <a:gd name="connsiteY47" fmla="*/ 395523 h 1284792"/>
              <a:gd name="connsiteX48" fmla="*/ 1287446 w 1287446"/>
              <a:gd name="connsiteY48" fmla="*/ 408797 h 1284792"/>
              <a:gd name="connsiteX49" fmla="*/ 1268865 w 1287446"/>
              <a:gd name="connsiteY49" fmla="*/ 427378 h 1284792"/>
              <a:gd name="connsiteX50" fmla="*/ 1268865 w 1287446"/>
              <a:gd name="connsiteY50" fmla="*/ 430033 h 1284792"/>
              <a:gd name="connsiteX51" fmla="*/ 1136139 w 1287446"/>
              <a:gd name="connsiteY51" fmla="*/ 430033 h 1284792"/>
              <a:gd name="connsiteX52" fmla="*/ 1136139 w 1287446"/>
              <a:gd name="connsiteY52" fmla="*/ 499051 h 1284792"/>
              <a:gd name="connsiteX53" fmla="*/ 1266209 w 1287446"/>
              <a:gd name="connsiteY53" fmla="*/ 499051 h 1284792"/>
              <a:gd name="connsiteX54" fmla="*/ 1284792 w 1287446"/>
              <a:gd name="connsiteY54" fmla="*/ 517631 h 1284792"/>
              <a:gd name="connsiteX55" fmla="*/ 1284792 w 1287446"/>
              <a:gd name="connsiteY55" fmla="*/ 530906 h 1284792"/>
              <a:gd name="connsiteX56" fmla="*/ 1266209 w 1287446"/>
              <a:gd name="connsiteY56" fmla="*/ 549486 h 1284792"/>
              <a:gd name="connsiteX57" fmla="*/ 1136139 w 1287446"/>
              <a:gd name="connsiteY57" fmla="*/ 549486 h 1284792"/>
              <a:gd name="connsiteX58" fmla="*/ 1136139 w 1287446"/>
              <a:gd name="connsiteY58" fmla="*/ 618504 h 1284792"/>
              <a:gd name="connsiteX59" fmla="*/ 1266209 w 1287446"/>
              <a:gd name="connsiteY59" fmla="*/ 618504 h 1284792"/>
              <a:gd name="connsiteX60" fmla="*/ 1284792 w 1287446"/>
              <a:gd name="connsiteY60" fmla="*/ 637087 h 1284792"/>
              <a:gd name="connsiteX61" fmla="*/ 1284792 w 1287446"/>
              <a:gd name="connsiteY61" fmla="*/ 650358 h 1284792"/>
              <a:gd name="connsiteX62" fmla="*/ 1266209 w 1287446"/>
              <a:gd name="connsiteY62" fmla="*/ 668941 h 1284792"/>
              <a:gd name="connsiteX63" fmla="*/ 1136139 w 1287446"/>
              <a:gd name="connsiteY63" fmla="*/ 668941 h 1284792"/>
              <a:gd name="connsiteX64" fmla="*/ 1136139 w 1287446"/>
              <a:gd name="connsiteY64" fmla="*/ 737959 h 1284792"/>
              <a:gd name="connsiteX65" fmla="*/ 1266209 w 1287446"/>
              <a:gd name="connsiteY65" fmla="*/ 737959 h 1284792"/>
              <a:gd name="connsiteX66" fmla="*/ 1284792 w 1287446"/>
              <a:gd name="connsiteY66" fmla="*/ 756539 h 1284792"/>
              <a:gd name="connsiteX67" fmla="*/ 1284792 w 1287446"/>
              <a:gd name="connsiteY67" fmla="*/ 769813 h 1284792"/>
              <a:gd name="connsiteX68" fmla="*/ 1266209 w 1287446"/>
              <a:gd name="connsiteY68" fmla="*/ 788393 h 1284792"/>
              <a:gd name="connsiteX69" fmla="*/ 1136139 w 1287446"/>
              <a:gd name="connsiteY69" fmla="*/ 788393 h 1284792"/>
              <a:gd name="connsiteX70" fmla="*/ 1136139 w 1287446"/>
              <a:gd name="connsiteY70" fmla="*/ 857411 h 1284792"/>
              <a:gd name="connsiteX71" fmla="*/ 1266209 w 1287446"/>
              <a:gd name="connsiteY71" fmla="*/ 857411 h 1284792"/>
              <a:gd name="connsiteX72" fmla="*/ 1284792 w 1287446"/>
              <a:gd name="connsiteY72" fmla="*/ 875994 h 1284792"/>
              <a:gd name="connsiteX73" fmla="*/ 1284792 w 1287446"/>
              <a:gd name="connsiteY73" fmla="*/ 889265 h 1284792"/>
              <a:gd name="connsiteX74" fmla="*/ 1266209 w 1287446"/>
              <a:gd name="connsiteY74" fmla="*/ 907849 h 1284792"/>
              <a:gd name="connsiteX75" fmla="*/ 1136139 w 1287446"/>
              <a:gd name="connsiteY75" fmla="*/ 907849 h 1284792"/>
              <a:gd name="connsiteX76" fmla="*/ 1136139 w 1287446"/>
              <a:gd name="connsiteY76" fmla="*/ 1040575 h 1284792"/>
              <a:gd name="connsiteX77" fmla="*/ 1069774 w 1287446"/>
              <a:gd name="connsiteY77" fmla="*/ 1106937 h 1284792"/>
              <a:gd name="connsiteX78" fmla="*/ 907849 w 1287446"/>
              <a:gd name="connsiteY78" fmla="*/ 1106937 h 1284792"/>
              <a:gd name="connsiteX79" fmla="*/ 907849 w 1287446"/>
              <a:gd name="connsiteY79" fmla="*/ 1266209 h 1284792"/>
              <a:gd name="connsiteX80" fmla="*/ 889266 w 1287446"/>
              <a:gd name="connsiteY80" fmla="*/ 1284792 h 1284792"/>
              <a:gd name="connsiteX81" fmla="*/ 875995 w 1287446"/>
              <a:gd name="connsiteY81" fmla="*/ 1284792 h 1284792"/>
              <a:gd name="connsiteX82" fmla="*/ 857412 w 1287446"/>
              <a:gd name="connsiteY82" fmla="*/ 1266209 h 1284792"/>
              <a:gd name="connsiteX83" fmla="*/ 857412 w 1287446"/>
              <a:gd name="connsiteY83" fmla="*/ 1106937 h 1284792"/>
              <a:gd name="connsiteX84" fmla="*/ 788394 w 1287446"/>
              <a:gd name="connsiteY84" fmla="*/ 1106937 h 1284792"/>
              <a:gd name="connsiteX85" fmla="*/ 788394 w 1287446"/>
              <a:gd name="connsiteY85" fmla="*/ 1266209 h 1284792"/>
              <a:gd name="connsiteX86" fmla="*/ 769814 w 1287446"/>
              <a:gd name="connsiteY86" fmla="*/ 1284792 h 1284792"/>
              <a:gd name="connsiteX87" fmla="*/ 753886 w 1287446"/>
              <a:gd name="connsiteY87" fmla="*/ 1284792 h 1284792"/>
              <a:gd name="connsiteX88" fmla="*/ 735303 w 1287446"/>
              <a:gd name="connsiteY88" fmla="*/ 1266209 h 1284792"/>
              <a:gd name="connsiteX89" fmla="*/ 735303 w 1287446"/>
              <a:gd name="connsiteY89" fmla="*/ 1106937 h 1284792"/>
              <a:gd name="connsiteX90" fmla="*/ 666286 w 1287446"/>
              <a:gd name="connsiteY90" fmla="*/ 1106937 h 1284792"/>
              <a:gd name="connsiteX91" fmla="*/ 666286 w 1287446"/>
              <a:gd name="connsiteY91" fmla="*/ 1266209 h 1284792"/>
              <a:gd name="connsiteX92" fmla="*/ 647705 w 1287446"/>
              <a:gd name="connsiteY92" fmla="*/ 1284792 h 1284792"/>
              <a:gd name="connsiteX93" fmla="*/ 634431 w 1287446"/>
              <a:gd name="connsiteY93" fmla="*/ 1284792 h 1284792"/>
              <a:gd name="connsiteX94" fmla="*/ 615851 w 1287446"/>
              <a:gd name="connsiteY94" fmla="*/ 1266209 h 1284792"/>
              <a:gd name="connsiteX95" fmla="*/ 615851 w 1287446"/>
              <a:gd name="connsiteY95" fmla="*/ 1106937 h 1284792"/>
              <a:gd name="connsiteX96" fmla="*/ 546833 w 1287446"/>
              <a:gd name="connsiteY96" fmla="*/ 1106937 h 1284792"/>
              <a:gd name="connsiteX97" fmla="*/ 546833 w 1287446"/>
              <a:gd name="connsiteY97" fmla="*/ 1266209 h 1284792"/>
              <a:gd name="connsiteX98" fmla="*/ 528250 w 1287446"/>
              <a:gd name="connsiteY98" fmla="*/ 1284792 h 1284792"/>
              <a:gd name="connsiteX99" fmla="*/ 514979 w 1287446"/>
              <a:gd name="connsiteY99" fmla="*/ 1284792 h 1284792"/>
              <a:gd name="connsiteX100" fmla="*/ 496396 w 1287446"/>
              <a:gd name="connsiteY100" fmla="*/ 1266209 h 1284792"/>
              <a:gd name="connsiteX101" fmla="*/ 496396 w 1287446"/>
              <a:gd name="connsiteY101" fmla="*/ 1106937 h 1284792"/>
              <a:gd name="connsiteX102" fmla="*/ 427378 w 1287446"/>
              <a:gd name="connsiteY102" fmla="*/ 1106937 h 1284792"/>
              <a:gd name="connsiteX103" fmla="*/ 427378 w 1287446"/>
              <a:gd name="connsiteY103" fmla="*/ 1266209 h 1284792"/>
              <a:gd name="connsiteX104" fmla="*/ 408798 w 1287446"/>
              <a:gd name="connsiteY104" fmla="*/ 1284792 h 1284792"/>
              <a:gd name="connsiteX105" fmla="*/ 395523 w 1287446"/>
              <a:gd name="connsiteY105" fmla="*/ 1284792 h 1284792"/>
              <a:gd name="connsiteX106" fmla="*/ 376943 w 1287446"/>
              <a:gd name="connsiteY106" fmla="*/ 1266209 h 1284792"/>
              <a:gd name="connsiteX107" fmla="*/ 376943 w 1287446"/>
              <a:gd name="connsiteY107" fmla="*/ 1106937 h 1284792"/>
              <a:gd name="connsiteX108" fmla="*/ 225634 w 1287446"/>
              <a:gd name="connsiteY108" fmla="*/ 1106937 h 1284792"/>
              <a:gd name="connsiteX109" fmla="*/ 159272 w 1287446"/>
              <a:gd name="connsiteY109" fmla="*/ 1040575 h 1284792"/>
              <a:gd name="connsiteX110" fmla="*/ 159272 w 1287446"/>
              <a:gd name="connsiteY110" fmla="*/ 907849 h 1284792"/>
              <a:gd name="connsiteX111" fmla="*/ 18580 w 1287446"/>
              <a:gd name="connsiteY111" fmla="*/ 907849 h 1284792"/>
              <a:gd name="connsiteX112" fmla="*/ 0 w 1287446"/>
              <a:gd name="connsiteY112" fmla="*/ 889265 h 1284792"/>
              <a:gd name="connsiteX113" fmla="*/ 0 w 1287446"/>
              <a:gd name="connsiteY113" fmla="*/ 875994 h 1284792"/>
              <a:gd name="connsiteX114" fmla="*/ 18580 w 1287446"/>
              <a:gd name="connsiteY114" fmla="*/ 857411 h 1284792"/>
              <a:gd name="connsiteX115" fmla="*/ 159272 w 1287446"/>
              <a:gd name="connsiteY115" fmla="*/ 857411 h 1284792"/>
              <a:gd name="connsiteX116" fmla="*/ 159272 w 1287446"/>
              <a:gd name="connsiteY116" fmla="*/ 788393 h 1284792"/>
              <a:gd name="connsiteX117" fmla="*/ 18580 w 1287446"/>
              <a:gd name="connsiteY117" fmla="*/ 788393 h 1284792"/>
              <a:gd name="connsiteX118" fmla="*/ 0 w 1287446"/>
              <a:gd name="connsiteY118" fmla="*/ 769813 h 1284792"/>
              <a:gd name="connsiteX119" fmla="*/ 0 w 1287446"/>
              <a:gd name="connsiteY119" fmla="*/ 756539 h 1284792"/>
              <a:gd name="connsiteX120" fmla="*/ 18580 w 1287446"/>
              <a:gd name="connsiteY120" fmla="*/ 737959 h 1284792"/>
              <a:gd name="connsiteX121" fmla="*/ 159272 w 1287446"/>
              <a:gd name="connsiteY121" fmla="*/ 737959 h 1284792"/>
              <a:gd name="connsiteX122" fmla="*/ 159272 w 1287446"/>
              <a:gd name="connsiteY122" fmla="*/ 668941 h 1284792"/>
              <a:gd name="connsiteX123" fmla="*/ 18580 w 1287446"/>
              <a:gd name="connsiteY123" fmla="*/ 668941 h 1284792"/>
              <a:gd name="connsiteX124" fmla="*/ 0 w 1287446"/>
              <a:gd name="connsiteY124" fmla="*/ 650358 h 1284792"/>
              <a:gd name="connsiteX125" fmla="*/ 0 w 1287446"/>
              <a:gd name="connsiteY125" fmla="*/ 637087 h 1284792"/>
              <a:gd name="connsiteX126" fmla="*/ 18580 w 1287446"/>
              <a:gd name="connsiteY126" fmla="*/ 615850 h 1284792"/>
              <a:gd name="connsiteX127" fmla="*/ 159272 w 1287446"/>
              <a:gd name="connsiteY127" fmla="*/ 615850 h 1284792"/>
              <a:gd name="connsiteX128" fmla="*/ 159272 w 1287446"/>
              <a:gd name="connsiteY128" fmla="*/ 546833 h 1284792"/>
              <a:gd name="connsiteX129" fmla="*/ 18580 w 1287446"/>
              <a:gd name="connsiteY129" fmla="*/ 546833 h 1284792"/>
              <a:gd name="connsiteX130" fmla="*/ 0 w 1287446"/>
              <a:gd name="connsiteY130" fmla="*/ 528250 h 1284792"/>
              <a:gd name="connsiteX131" fmla="*/ 0 w 1287446"/>
              <a:gd name="connsiteY131" fmla="*/ 514978 h 1284792"/>
              <a:gd name="connsiteX132" fmla="*/ 18580 w 1287446"/>
              <a:gd name="connsiteY132" fmla="*/ 496395 h 1284792"/>
              <a:gd name="connsiteX133" fmla="*/ 159272 w 1287446"/>
              <a:gd name="connsiteY133" fmla="*/ 496395 h 1284792"/>
              <a:gd name="connsiteX134" fmla="*/ 159272 w 1287446"/>
              <a:gd name="connsiteY134" fmla="*/ 427378 h 1284792"/>
              <a:gd name="connsiteX135" fmla="*/ 18580 w 1287446"/>
              <a:gd name="connsiteY135" fmla="*/ 427378 h 1284792"/>
              <a:gd name="connsiteX136" fmla="*/ 0 w 1287446"/>
              <a:gd name="connsiteY136" fmla="*/ 408797 h 1284792"/>
              <a:gd name="connsiteX137" fmla="*/ 0 w 1287446"/>
              <a:gd name="connsiteY137" fmla="*/ 395523 h 1284792"/>
              <a:gd name="connsiteX138" fmla="*/ 18580 w 1287446"/>
              <a:gd name="connsiteY138" fmla="*/ 376943 h 1284792"/>
              <a:gd name="connsiteX139" fmla="*/ 159272 w 1287446"/>
              <a:gd name="connsiteY139" fmla="*/ 376943 h 1284792"/>
              <a:gd name="connsiteX140" fmla="*/ 159272 w 1287446"/>
              <a:gd name="connsiteY140" fmla="*/ 241561 h 1284792"/>
              <a:gd name="connsiteX141" fmla="*/ 225634 w 1287446"/>
              <a:gd name="connsiteY141" fmla="*/ 175199 h 1284792"/>
              <a:gd name="connsiteX142" fmla="*/ 379596 w 1287446"/>
              <a:gd name="connsiteY142" fmla="*/ 175199 h 1284792"/>
              <a:gd name="connsiteX143" fmla="*/ 379596 w 1287446"/>
              <a:gd name="connsiteY143" fmla="*/ 18580 h 1284792"/>
              <a:gd name="connsiteX144" fmla="*/ 398179 w 1287446"/>
              <a:gd name="connsiteY144" fmla="*/ 0 h 128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287446" h="1284792">
                <a:moveTo>
                  <a:pt x="525182" y="557304"/>
                </a:moveTo>
                <a:lnTo>
                  <a:pt x="570711" y="705589"/>
                </a:lnTo>
                <a:lnTo>
                  <a:pt x="480127" y="705589"/>
                </a:lnTo>
                <a:close/>
                <a:moveTo>
                  <a:pt x="798817" y="450383"/>
                </a:moveTo>
                <a:lnTo>
                  <a:pt x="798817" y="862877"/>
                </a:lnTo>
                <a:lnTo>
                  <a:pt x="926561" y="862877"/>
                </a:lnTo>
                <a:lnTo>
                  <a:pt x="926561" y="450383"/>
                </a:lnTo>
                <a:close/>
                <a:moveTo>
                  <a:pt x="457230" y="450383"/>
                </a:moveTo>
                <a:lnTo>
                  <a:pt x="302193" y="862877"/>
                </a:lnTo>
                <a:lnTo>
                  <a:pt x="432336" y="862877"/>
                </a:lnTo>
                <a:lnTo>
                  <a:pt x="452443" y="794784"/>
                </a:lnTo>
                <a:lnTo>
                  <a:pt x="597151" y="794784"/>
                </a:lnTo>
                <a:lnTo>
                  <a:pt x="617789" y="862877"/>
                </a:lnTo>
                <a:lnTo>
                  <a:pt x="751265" y="862877"/>
                </a:lnTo>
                <a:lnTo>
                  <a:pt x="596264" y="450383"/>
                </a:lnTo>
                <a:close/>
                <a:moveTo>
                  <a:pt x="398179" y="0"/>
                </a:moveTo>
                <a:lnTo>
                  <a:pt x="411451" y="0"/>
                </a:lnTo>
                <a:cubicBezTo>
                  <a:pt x="422069" y="0"/>
                  <a:pt x="430034" y="7962"/>
                  <a:pt x="430034" y="18580"/>
                </a:cubicBezTo>
                <a:lnTo>
                  <a:pt x="430034" y="175199"/>
                </a:lnTo>
                <a:lnTo>
                  <a:pt x="499052" y="175199"/>
                </a:lnTo>
                <a:lnTo>
                  <a:pt x="499052" y="18580"/>
                </a:lnTo>
                <a:cubicBezTo>
                  <a:pt x="499052" y="7962"/>
                  <a:pt x="507014" y="0"/>
                  <a:pt x="517632" y="0"/>
                </a:cubicBezTo>
                <a:lnTo>
                  <a:pt x="530906" y="0"/>
                </a:lnTo>
                <a:cubicBezTo>
                  <a:pt x="541524" y="0"/>
                  <a:pt x="549486" y="7962"/>
                  <a:pt x="549486" y="18580"/>
                </a:cubicBezTo>
                <a:lnTo>
                  <a:pt x="549486" y="175199"/>
                </a:lnTo>
                <a:lnTo>
                  <a:pt x="618504" y="175199"/>
                </a:lnTo>
                <a:lnTo>
                  <a:pt x="618504" y="18580"/>
                </a:lnTo>
                <a:cubicBezTo>
                  <a:pt x="618504" y="7962"/>
                  <a:pt x="626469" y="0"/>
                  <a:pt x="637087" y="0"/>
                </a:cubicBezTo>
                <a:lnTo>
                  <a:pt x="650358" y="0"/>
                </a:lnTo>
                <a:cubicBezTo>
                  <a:pt x="660976" y="0"/>
                  <a:pt x="668941" y="7962"/>
                  <a:pt x="668941" y="18580"/>
                </a:cubicBezTo>
                <a:lnTo>
                  <a:pt x="668941" y="175199"/>
                </a:lnTo>
                <a:lnTo>
                  <a:pt x="737959" y="175199"/>
                </a:lnTo>
                <a:lnTo>
                  <a:pt x="737959" y="18580"/>
                </a:lnTo>
                <a:cubicBezTo>
                  <a:pt x="737959" y="7962"/>
                  <a:pt x="745921" y="0"/>
                  <a:pt x="756540" y="0"/>
                </a:cubicBezTo>
                <a:lnTo>
                  <a:pt x="769814" y="0"/>
                </a:lnTo>
                <a:cubicBezTo>
                  <a:pt x="780432" y="0"/>
                  <a:pt x="791050" y="7962"/>
                  <a:pt x="791050" y="18580"/>
                </a:cubicBezTo>
                <a:lnTo>
                  <a:pt x="791050" y="175199"/>
                </a:lnTo>
                <a:lnTo>
                  <a:pt x="860068" y="175199"/>
                </a:lnTo>
                <a:lnTo>
                  <a:pt x="860068" y="18580"/>
                </a:lnTo>
                <a:cubicBezTo>
                  <a:pt x="860068" y="7962"/>
                  <a:pt x="868030" y="0"/>
                  <a:pt x="878648" y="0"/>
                </a:cubicBezTo>
                <a:lnTo>
                  <a:pt x="891922" y="0"/>
                </a:lnTo>
                <a:cubicBezTo>
                  <a:pt x="902540" y="0"/>
                  <a:pt x="910502" y="7962"/>
                  <a:pt x="910502" y="18580"/>
                </a:cubicBezTo>
                <a:lnTo>
                  <a:pt x="910502" y="175199"/>
                </a:lnTo>
                <a:lnTo>
                  <a:pt x="1072430" y="175199"/>
                </a:lnTo>
                <a:cubicBezTo>
                  <a:pt x="1109593" y="175199"/>
                  <a:pt x="1138792" y="204397"/>
                  <a:pt x="1138792" y="241561"/>
                </a:cubicBezTo>
                <a:lnTo>
                  <a:pt x="1138792" y="376943"/>
                </a:lnTo>
                <a:lnTo>
                  <a:pt x="1268865" y="376943"/>
                </a:lnTo>
                <a:cubicBezTo>
                  <a:pt x="1279483" y="376943"/>
                  <a:pt x="1287446" y="384905"/>
                  <a:pt x="1287446" y="395523"/>
                </a:cubicBezTo>
                <a:lnTo>
                  <a:pt x="1287446" y="408797"/>
                </a:lnTo>
                <a:cubicBezTo>
                  <a:pt x="1287446" y="419415"/>
                  <a:pt x="1279483" y="427378"/>
                  <a:pt x="1268865" y="427378"/>
                </a:cubicBezTo>
                <a:lnTo>
                  <a:pt x="1268865" y="430033"/>
                </a:lnTo>
                <a:lnTo>
                  <a:pt x="1136139" y="430033"/>
                </a:lnTo>
                <a:lnTo>
                  <a:pt x="1136139" y="499051"/>
                </a:lnTo>
                <a:lnTo>
                  <a:pt x="1266209" y="499051"/>
                </a:lnTo>
                <a:cubicBezTo>
                  <a:pt x="1276827" y="499051"/>
                  <a:pt x="1284792" y="507013"/>
                  <a:pt x="1284792" y="517631"/>
                </a:cubicBezTo>
                <a:lnTo>
                  <a:pt x="1284792" y="530906"/>
                </a:lnTo>
                <a:cubicBezTo>
                  <a:pt x="1284792" y="541524"/>
                  <a:pt x="1276827" y="549486"/>
                  <a:pt x="1266209" y="549486"/>
                </a:cubicBezTo>
                <a:lnTo>
                  <a:pt x="1136139" y="549486"/>
                </a:lnTo>
                <a:lnTo>
                  <a:pt x="1136139" y="618504"/>
                </a:lnTo>
                <a:lnTo>
                  <a:pt x="1266209" y="618504"/>
                </a:lnTo>
                <a:cubicBezTo>
                  <a:pt x="1276827" y="618504"/>
                  <a:pt x="1284792" y="626469"/>
                  <a:pt x="1284792" y="637087"/>
                </a:cubicBezTo>
                <a:lnTo>
                  <a:pt x="1284792" y="650358"/>
                </a:lnTo>
                <a:cubicBezTo>
                  <a:pt x="1284792" y="660976"/>
                  <a:pt x="1276827" y="668941"/>
                  <a:pt x="1266209" y="668941"/>
                </a:cubicBezTo>
                <a:lnTo>
                  <a:pt x="1136139" y="668941"/>
                </a:lnTo>
                <a:lnTo>
                  <a:pt x="1136139" y="737959"/>
                </a:lnTo>
                <a:lnTo>
                  <a:pt x="1266209" y="737959"/>
                </a:lnTo>
                <a:cubicBezTo>
                  <a:pt x="1276827" y="737959"/>
                  <a:pt x="1284792" y="745921"/>
                  <a:pt x="1284792" y="756539"/>
                </a:cubicBezTo>
                <a:lnTo>
                  <a:pt x="1284792" y="769813"/>
                </a:lnTo>
                <a:cubicBezTo>
                  <a:pt x="1284792" y="780431"/>
                  <a:pt x="1276827" y="788393"/>
                  <a:pt x="1266209" y="788393"/>
                </a:cubicBezTo>
                <a:lnTo>
                  <a:pt x="1136139" y="788393"/>
                </a:lnTo>
                <a:lnTo>
                  <a:pt x="1136139" y="857411"/>
                </a:lnTo>
                <a:lnTo>
                  <a:pt x="1266209" y="857411"/>
                </a:lnTo>
                <a:cubicBezTo>
                  <a:pt x="1276827" y="857411"/>
                  <a:pt x="1284792" y="865376"/>
                  <a:pt x="1284792" y="875994"/>
                </a:cubicBezTo>
                <a:lnTo>
                  <a:pt x="1284792" y="889265"/>
                </a:lnTo>
                <a:cubicBezTo>
                  <a:pt x="1284792" y="899884"/>
                  <a:pt x="1276827" y="907849"/>
                  <a:pt x="1266209" y="907849"/>
                </a:cubicBezTo>
                <a:lnTo>
                  <a:pt x="1136139" y="907849"/>
                </a:lnTo>
                <a:lnTo>
                  <a:pt x="1136139" y="1040575"/>
                </a:lnTo>
                <a:cubicBezTo>
                  <a:pt x="1136139" y="1077738"/>
                  <a:pt x="1106937" y="1106937"/>
                  <a:pt x="1069774" y="1106937"/>
                </a:cubicBezTo>
                <a:lnTo>
                  <a:pt x="907849" y="1106937"/>
                </a:lnTo>
                <a:lnTo>
                  <a:pt x="907849" y="1266209"/>
                </a:lnTo>
                <a:cubicBezTo>
                  <a:pt x="907849" y="1276827"/>
                  <a:pt x="899884" y="1284792"/>
                  <a:pt x="889266" y="1284792"/>
                </a:cubicBezTo>
                <a:lnTo>
                  <a:pt x="875995" y="1284792"/>
                </a:lnTo>
                <a:cubicBezTo>
                  <a:pt x="865377" y="1284792"/>
                  <a:pt x="857412" y="1276827"/>
                  <a:pt x="857412" y="1266209"/>
                </a:cubicBezTo>
                <a:lnTo>
                  <a:pt x="857412" y="1106937"/>
                </a:lnTo>
                <a:lnTo>
                  <a:pt x="788394" y="1106937"/>
                </a:lnTo>
                <a:lnTo>
                  <a:pt x="788394" y="1266209"/>
                </a:lnTo>
                <a:cubicBezTo>
                  <a:pt x="788394" y="1276827"/>
                  <a:pt x="780432" y="1284792"/>
                  <a:pt x="769814" y="1284792"/>
                </a:cubicBezTo>
                <a:lnTo>
                  <a:pt x="753886" y="1284792"/>
                </a:lnTo>
                <a:cubicBezTo>
                  <a:pt x="743268" y="1284792"/>
                  <a:pt x="735303" y="1276827"/>
                  <a:pt x="735303" y="1266209"/>
                </a:cubicBezTo>
                <a:lnTo>
                  <a:pt x="735303" y="1106937"/>
                </a:lnTo>
                <a:lnTo>
                  <a:pt x="666286" y="1106937"/>
                </a:lnTo>
                <a:lnTo>
                  <a:pt x="666286" y="1266209"/>
                </a:lnTo>
                <a:cubicBezTo>
                  <a:pt x="666286" y="1276827"/>
                  <a:pt x="658323" y="1284792"/>
                  <a:pt x="647705" y="1284792"/>
                </a:cubicBezTo>
                <a:lnTo>
                  <a:pt x="634431" y="1284792"/>
                </a:lnTo>
                <a:cubicBezTo>
                  <a:pt x="623813" y="1284792"/>
                  <a:pt x="615851" y="1276827"/>
                  <a:pt x="615851" y="1266209"/>
                </a:cubicBezTo>
                <a:lnTo>
                  <a:pt x="615851" y="1106937"/>
                </a:lnTo>
                <a:lnTo>
                  <a:pt x="546833" y="1106937"/>
                </a:lnTo>
                <a:lnTo>
                  <a:pt x="546833" y="1266209"/>
                </a:lnTo>
                <a:cubicBezTo>
                  <a:pt x="546833" y="1276827"/>
                  <a:pt x="538868" y="1284792"/>
                  <a:pt x="528250" y="1284792"/>
                </a:cubicBezTo>
                <a:lnTo>
                  <a:pt x="514979" y="1284792"/>
                </a:lnTo>
                <a:cubicBezTo>
                  <a:pt x="504361" y="1284792"/>
                  <a:pt x="496396" y="1276827"/>
                  <a:pt x="496396" y="1266209"/>
                </a:cubicBezTo>
                <a:lnTo>
                  <a:pt x="496396" y="1106937"/>
                </a:lnTo>
                <a:lnTo>
                  <a:pt x="427378" y="1106937"/>
                </a:lnTo>
                <a:lnTo>
                  <a:pt x="427378" y="1266209"/>
                </a:lnTo>
                <a:cubicBezTo>
                  <a:pt x="427378" y="1276827"/>
                  <a:pt x="419416" y="1284792"/>
                  <a:pt x="408798" y="1284792"/>
                </a:cubicBezTo>
                <a:lnTo>
                  <a:pt x="395523" y="1284792"/>
                </a:lnTo>
                <a:cubicBezTo>
                  <a:pt x="384905" y="1284792"/>
                  <a:pt x="376943" y="1276827"/>
                  <a:pt x="376943" y="1266209"/>
                </a:cubicBezTo>
                <a:lnTo>
                  <a:pt x="376943" y="1106937"/>
                </a:lnTo>
                <a:lnTo>
                  <a:pt x="225634" y="1106937"/>
                </a:lnTo>
                <a:cubicBezTo>
                  <a:pt x="188470" y="1106937"/>
                  <a:pt x="159272" y="1077738"/>
                  <a:pt x="159272" y="1040575"/>
                </a:cubicBezTo>
                <a:lnTo>
                  <a:pt x="159272" y="907849"/>
                </a:lnTo>
                <a:lnTo>
                  <a:pt x="18580" y="907849"/>
                </a:lnTo>
                <a:cubicBezTo>
                  <a:pt x="7962" y="907849"/>
                  <a:pt x="0" y="899884"/>
                  <a:pt x="0" y="889265"/>
                </a:cubicBezTo>
                <a:lnTo>
                  <a:pt x="0" y="875994"/>
                </a:lnTo>
                <a:cubicBezTo>
                  <a:pt x="0" y="865376"/>
                  <a:pt x="7962" y="857411"/>
                  <a:pt x="18580" y="857411"/>
                </a:cubicBezTo>
                <a:lnTo>
                  <a:pt x="159272" y="857411"/>
                </a:lnTo>
                <a:lnTo>
                  <a:pt x="159272" y="788393"/>
                </a:lnTo>
                <a:lnTo>
                  <a:pt x="18580" y="788393"/>
                </a:lnTo>
                <a:cubicBezTo>
                  <a:pt x="7962" y="788393"/>
                  <a:pt x="0" y="780431"/>
                  <a:pt x="0" y="769813"/>
                </a:cubicBezTo>
                <a:lnTo>
                  <a:pt x="0" y="756539"/>
                </a:lnTo>
                <a:cubicBezTo>
                  <a:pt x="0" y="745921"/>
                  <a:pt x="7962" y="737959"/>
                  <a:pt x="18580" y="737959"/>
                </a:cubicBezTo>
                <a:lnTo>
                  <a:pt x="159272" y="737959"/>
                </a:lnTo>
                <a:lnTo>
                  <a:pt x="159272" y="668941"/>
                </a:lnTo>
                <a:lnTo>
                  <a:pt x="18580" y="668941"/>
                </a:lnTo>
                <a:cubicBezTo>
                  <a:pt x="7962" y="668941"/>
                  <a:pt x="0" y="660976"/>
                  <a:pt x="0" y="650358"/>
                </a:cubicBezTo>
                <a:lnTo>
                  <a:pt x="0" y="637087"/>
                </a:lnTo>
                <a:cubicBezTo>
                  <a:pt x="0" y="626469"/>
                  <a:pt x="7962" y="618504"/>
                  <a:pt x="18580" y="615850"/>
                </a:cubicBezTo>
                <a:lnTo>
                  <a:pt x="159272" y="615850"/>
                </a:lnTo>
                <a:lnTo>
                  <a:pt x="159272" y="546833"/>
                </a:lnTo>
                <a:lnTo>
                  <a:pt x="18580" y="546833"/>
                </a:lnTo>
                <a:cubicBezTo>
                  <a:pt x="7962" y="546833"/>
                  <a:pt x="0" y="538868"/>
                  <a:pt x="0" y="528250"/>
                </a:cubicBezTo>
                <a:lnTo>
                  <a:pt x="0" y="514978"/>
                </a:lnTo>
                <a:cubicBezTo>
                  <a:pt x="0" y="504360"/>
                  <a:pt x="7962" y="496395"/>
                  <a:pt x="18580" y="496395"/>
                </a:cubicBezTo>
                <a:lnTo>
                  <a:pt x="159272" y="496395"/>
                </a:lnTo>
                <a:lnTo>
                  <a:pt x="159272" y="427378"/>
                </a:lnTo>
                <a:lnTo>
                  <a:pt x="18580" y="427378"/>
                </a:lnTo>
                <a:cubicBezTo>
                  <a:pt x="7962" y="427378"/>
                  <a:pt x="0" y="419415"/>
                  <a:pt x="0" y="408797"/>
                </a:cubicBezTo>
                <a:lnTo>
                  <a:pt x="0" y="395523"/>
                </a:lnTo>
                <a:cubicBezTo>
                  <a:pt x="0" y="384905"/>
                  <a:pt x="7962" y="376943"/>
                  <a:pt x="18580" y="376943"/>
                </a:cubicBezTo>
                <a:lnTo>
                  <a:pt x="159272" y="376943"/>
                </a:lnTo>
                <a:lnTo>
                  <a:pt x="159272" y="241561"/>
                </a:lnTo>
                <a:cubicBezTo>
                  <a:pt x="159272" y="207053"/>
                  <a:pt x="188470" y="175199"/>
                  <a:pt x="225634" y="175199"/>
                </a:cubicBezTo>
                <a:lnTo>
                  <a:pt x="379596" y="175199"/>
                </a:lnTo>
                <a:lnTo>
                  <a:pt x="379596" y="18580"/>
                </a:lnTo>
                <a:cubicBezTo>
                  <a:pt x="379596" y="7962"/>
                  <a:pt x="387561" y="0"/>
                  <a:pt x="398179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E84935CA-E8AE-4D97-B700-D490D501D440}"/>
              </a:ext>
            </a:extLst>
          </p:cNvPr>
          <p:cNvSpPr/>
          <p:nvPr/>
        </p:nvSpPr>
        <p:spPr>
          <a:xfrm>
            <a:off x="1882770" y="4139531"/>
            <a:ext cx="1642280" cy="837997"/>
          </a:xfrm>
          <a:custGeom>
            <a:avLst/>
            <a:gdLst/>
            <a:ahLst/>
            <a:cxnLst/>
            <a:rect l="l" t="t" r="r" b="b"/>
            <a:pathLst>
              <a:path w="1685959" h="860285">
                <a:moveTo>
                  <a:pt x="823355" y="773444"/>
                </a:moveTo>
                <a:cubicBezTo>
                  <a:pt x="852153" y="773444"/>
                  <a:pt x="866552" y="787768"/>
                  <a:pt x="866552" y="816418"/>
                </a:cubicBezTo>
                <a:cubicBezTo>
                  <a:pt x="866552" y="845067"/>
                  <a:pt x="852153" y="859392"/>
                  <a:pt x="823355" y="859392"/>
                </a:cubicBezTo>
                <a:cubicBezTo>
                  <a:pt x="794706" y="859392"/>
                  <a:pt x="780381" y="845067"/>
                  <a:pt x="780381" y="816418"/>
                </a:cubicBezTo>
                <a:cubicBezTo>
                  <a:pt x="780381" y="787768"/>
                  <a:pt x="794706" y="773444"/>
                  <a:pt x="823355" y="773444"/>
                </a:cubicBezTo>
                <a:close/>
                <a:moveTo>
                  <a:pt x="1039338" y="575651"/>
                </a:moveTo>
                <a:cubicBezTo>
                  <a:pt x="1019695" y="575651"/>
                  <a:pt x="1009874" y="617583"/>
                  <a:pt x="1009874" y="701448"/>
                </a:cubicBezTo>
                <a:cubicBezTo>
                  <a:pt x="1009874" y="785313"/>
                  <a:pt x="1019695" y="827245"/>
                  <a:pt x="1039338" y="827245"/>
                </a:cubicBezTo>
                <a:cubicBezTo>
                  <a:pt x="1058986" y="827245"/>
                  <a:pt x="1068810" y="785313"/>
                  <a:pt x="1068810" y="701448"/>
                </a:cubicBezTo>
                <a:cubicBezTo>
                  <a:pt x="1068810" y="617583"/>
                  <a:pt x="1058986" y="575651"/>
                  <a:pt x="1039338" y="575651"/>
                </a:cubicBezTo>
                <a:close/>
                <a:moveTo>
                  <a:pt x="526966" y="547522"/>
                </a:moveTo>
                <a:lnTo>
                  <a:pt x="710349" y="547522"/>
                </a:lnTo>
                <a:lnTo>
                  <a:pt x="698161" y="619183"/>
                </a:lnTo>
                <a:lnTo>
                  <a:pt x="556633" y="619183"/>
                </a:lnTo>
                <a:lnTo>
                  <a:pt x="546189" y="674233"/>
                </a:lnTo>
                <a:cubicBezTo>
                  <a:pt x="566083" y="658072"/>
                  <a:pt x="589333" y="649991"/>
                  <a:pt x="615939" y="649991"/>
                </a:cubicBezTo>
                <a:cubicBezTo>
                  <a:pt x="648262" y="649991"/>
                  <a:pt x="674858" y="659543"/>
                  <a:pt x="695725" y="678648"/>
                </a:cubicBezTo>
                <a:cubicBezTo>
                  <a:pt x="716592" y="697752"/>
                  <a:pt x="727026" y="722155"/>
                  <a:pt x="727026" y="751855"/>
                </a:cubicBezTo>
                <a:cubicBezTo>
                  <a:pt x="727026" y="785051"/>
                  <a:pt x="715348" y="811421"/>
                  <a:pt x="691993" y="830967"/>
                </a:cubicBezTo>
                <a:cubicBezTo>
                  <a:pt x="668637" y="850512"/>
                  <a:pt x="637298" y="860285"/>
                  <a:pt x="597975" y="860285"/>
                </a:cubicBezTo>
                <a:cubicBezTo>
                  <a:pt x="526102" y="860285"/>
                  <a:pt x="490166" y="835140"/>
                  <a:pt x="490166" y="784850"/>
                </a:cubicBezTo>
                <a:cubicBezTo>
                  <a:pt x="490166" y="777655"/>
                  <a:pt x="491418" y="767939"/>
                  <a:pt x="493923" y="755703"/>
                </a:cubicBezTo>
                <a:lnTo>
                  <a:pt x="541152" y="746878"/>
                </a:lnTo>
                <a:cubicBezTo>
                  <a:pt x="538713" y="761942"/>
                  <a:pt x="537493" y="774371"/>
                  <a:pt x="537493" y="784166"/>
                </a:cubicBezTo>
                <a:cubicBezTo>
                  <a:pt x="537493" y="810951"/>
                  <a:pt x="551774" y="824343"/>
                  <a:pt x="580335" y="824343"/>
                </a:cubicBezTo>
                <a:cubicBezTo>
                  <a:pt x="615323" y="824343"/>
                  <a:pt x="632818" y="798939"/>
                  <a:pt x="632818" y="748130"/>
                </a:cubicBezTo>
                <a:cubicBezTo>
                  <a:pt x="632818" y="713065"/>
                  <a:pt x="618161" y="695532"/>
                  <a:pt x="588846" y="695532"/>
                </a:cubicBezTo>
                <a:cubicBezTo>
                  <a:pt x="571189" y="695532"/>
                  <a:pt x="554675" y="705705"/>
                  <a:pt x="539304" y="726050"/>
                </a:cubicBezTo>
                <a:lnTo>
                  <a:pt x="498293" y="716670"/>
                </a:lnTo>
                <a:close/>
                <a:moveTo>
                  <a:pt x="1039338" y="542834"/>
                </a:moveTo>
                <a:cubicBezTo>
                  <a:pt x="1125810" y="542834"/>
                  <a:pt x="1169045" y="595706"/>
                  <a:pt x="1169045" y="701448"/>
                </a:cubicBezTo>
                <a:cubicBezTo>
                  <a:pt x="1169045" y="807190"/>
                  <a:pt x="1125810" y="860062"/>
                  <a:pt x="1039338" y="860062"/>
                </a:cubicBezTo>
                <a:cubicBezTo>
                  <a:pt x="952871" y="860062"/>
                  <a:pt x="909638" y="807190"/>
                  <a:pt x="909638" y="701448"/>
                </a:cubicBezTo>
                <a:cubicBezTo>
                  <a:pt x="909638" y="595706"/>
                  <a:pt x="952871" y="542834"/>
                  <a:pt x="1039338" y="542834"/>
                </a:cubicBezTo>
                <a:close/>
                <a:moveTo>
                  <a:pt x="513780" y="117558"/>
                </a:moveTo>
                <a:cubicBezTo>
                  <a:pt x="503480" y="117558"/>
                  <a:pt x="498331" y="127771"/>
                  <a:pt x="498331" y="148198"/>
                </a:cubicBezTo>
                <a:lnTo>
                  <a:pt x="496719" y="197165"/>
                </a:lnTo>
                <a:lnTo>
                  <a:pt x="497675" y="243243"/>
                </a:lnTo>
                <a:cubicBezTo>
                  <a:pt x="497675" y="265270"/>
                  <a:pt x="503700" y="276283"/>
                  <a:pt x="515750" y="276283"/>
                </a:cubicBezTo>
                <a:cubicBezTo>
                  <a:pt x="527512" y="276283"/>
                  <a:pt x="533394" y="264287"/>
                  <a:pt x="533394" y="240296"/>
                </a:cubicBezTo>
                <a:lnTo>
                  <a:pt x="534517" y="186714"/>
                </a:lnTo>
                <a:lnTo>
                  <a:pt x="532755" y="150486"/>
                </a:lnTo>
                <a:cubicBezTo>
                  <a:pt x="530660" y="128534"/>
                  <a:pt x="524335" y="117558"/>
                  <a:pt x="513780" y="117558"/>
                </a:cubicBezTo>
                <a:close/>
                <a:moveTo>
                  <a:pt x="1464493" y="82732"/>
                </a:moveTo>
                <a:lnTo>
                  <a:pt x="1560072" y="82732"/>
                </a:lnTo>
                <a:lnTo>
                  <a:pt x="1601504" y="212488"/>
                </a:lnTo>
                <a:lnTo>
                  <a:pt x="1648653" y="82732"/>
                </a:lnTo>
                <a:lnTo>
                  <a:pt x="1685959" y="82732"/>
                </a:lnTo>
                <a:lnTo>
                  <a:pt x="1584471" y="337992"/>
                </a:lnTo>
                <a:cubicBezTo>
                  <a:pt x="1569872" y="373946"/>
                  <a:pt x="1549754" y="391923"/>
                  <a:pt x="1524116" y="391923"/>
                </a:cubicBezTo>
                <a:cubicBezTo>
                  <a:pt x="1499324" y="391923"/>
                  <a:pt x="1482368" y="380213"/>
                  <a:pt x="1473248" y="356793"/>
                </a:cubicBezTo>
                <a:lnTo>
                  <a:pt x="1508925" y="333908"/>
                </a:lnTo>
                <a:cubicBezTo>
                  <a:pt x="1511427" y="350707"/>
                  <a:pt x="1516417" y="359106"/>
                  <a:pt x="1523896" y="359106"/>
                </a:cubicBezTo>
                <a:cubicBezTo>
                  <a:pt x="1533305" y="359106"/>
                  <a:pt x="1541155" y="352377"/>
                  <a:pt x="1547448" y="338920"/>
                </a:cubicBezTo>
                <a:lnTo>
                  <a:pt x="1553357" y="318748"/>
                </a:lnTo>
                <a:close/>
                <a:moveTo>
                  <a:pt x="1023686" y="77151"/>
                </a:moveTo>
                <a:cubicBezTo>
                  <a:pt x="1076473" y="77151"/>
                  <a:pt x="1105528" y="100628"/>
                  <a:pt x="1110851" y="147580"/>
                </a:cubicBezTo>
                <a:lnTo>
                  <a:pt x="1062955" y="155115"/>
                </a:lnTo>
                <a:cubicBezTo>
                  <a:pt x="1062955" y="122040"/>
                  <a:pt x="1049134" y="105503"/>
                  <a:pt x="1021492" y="105503"/>
                </a:cubicBezTo>
                <a:cubicBezTo>
                  <a:pt x="1005809" y="105503"/>
                  <a:pt x="997968" y="111756"/>
                  <a:pt x="997968" y="124262"/>
                </a:cubicBezTo>
                <a:cubicBezTo>
                  <a:pt x="997968" y="133703"/>
                  <a:pt x="1013188" y="144600"/>
                  <a:pt x="1043628" y="156953"/>
                </a:cubicBezTo>
                <a:cubicBezTo>
                  <a:pt x="1095192" y="178054"/>
                  <a:pt x="1120974" y="205206"/>
                  <a:pt x="1120974" y="238409"/>
                </a:cubicBezTo>
                <a:cubicBezTo>
                  <a:pt x="1120974" y="291192"/>
                  <a:pt x="1087811" y="317583"/>
                  <a:pt x="1021485" y="317583"/>
                </a:cubicBezTo>
                <a:cubicBezTo>
                  <a:pt x="951656" y="317583"/>
                  <a:pt x="916742" y="289985"/>
                  <a:pt x="916742" y="234788"/>
                </a:cubicBezTo>
                <a:lnTo>
                  <a:pt x="967045" y="225618"/>
                </a:lnTo>
                <a:cubicBezTo>
                  <a:pt x="966526" y="233287"/>
                  <a:pt x="966267" y="239305"/>
                  <a:pt x="966267" y="243672"/>
                </a:cubicBezTo>
                <a:cubicBezTo>
                  <a:pt x="966267" y="255302"/>
                  <a:pt x="971129" y="265430"/>
                  <a:pt x="980853" y="274058"/>
                </a:cubicBezTo>
                <a:cubicBezTo>
                  <a:pt x="990577" y="282685"/>
                  <a:pt x="1002144" y="286999"/>
                  <a:pt x="1015555" y="286999"/>
                </a:cubicBezTo>
                <a:cubicBezTo>
                  <a:pt x="1031810" y="286999"/>
                  <a:pt x="1039937" y="280310"/>
                  <a:pt x="1039937" y="266931"/>
                </a:cubicBezTo>
                <a:cubicBezTo>
                  <a:pt x="1039937" y="257967"/>
                  <a:pt x="1025297" y="247217"/>
                  <a:pt x="996018" y="234683"/>
                </a:cubicBezTo>
                <a:cubicBezTo>
                  <a:pt x="947460" y="213771"/>
                  <a:pt x="923181" y="186551"/>
                  <a:pt x="923181" y="153025"/>
                </a:cubicBezTo>
                <a:cubicBezTo>
                  <a:pt x="923181" y="130636"/>
                  <a:pt x="932645" y="112393"/>
                  <a:pt x="951572" y="98296"/>
                </a:cubicBezTo>
                <a:cubicBezTo>
                  <a:pt x="970498" y="84199"/>
                  <a:pt x="994536" y="77151"/>
                  <a:pt x="1023686" y="77151"/>
                </a:cubicBezTo>
                <a:close/>
                <a:moveTo>
                  <a:pt x="761777" y="77039"/>
                </a:moveTo>
                <a:lnTo>
                  <a:pt x="761777" y="253055"/>
                </a:lnTo>
                <a:cubicBezTo>
                  <a:pt x="761777" y="264969"/>
                  <a:pt x="764726" y="270925"/>
                  <a:pt x="770623" y="270925"/>
                </a:cubicBezTo>
                <a:cubicBezTo>
                  <a:pt x="791515" y="270925"/>
                  <a:pt x="801961" y="246735"/>
                  <a:pt x="801961" y="198354"/>
                </a:cubicBezTo>
                <a:lnTo>
                  <a:pt x="801961" y="82987"/>
                </a:lnTo>
                <a:cubicBezTo>
                  <a:pt x="831199" y="81708"/>
                  <a:pt x="860890" y="79725"/>
                  <a:pt x="891035" y="77039"/>
                </a:cubicBezTo>
                <a:lnTo>
                  <a:pt x="891035" y="312225"/>
                </a:lnTo>
                <a:lnTo>
                  <a:pt x="801961" y="312225"/>
                </a:lnTo>
                <a:lnTo>
                  <a:pt x="801961" y="276995"/>
                </a:lnTo>
                <a:cubicBezTo>
                  <a:pt x="788229" y="303309"/>
                  <a:pt x="766097" y="316467"/>
                  <a:pt x="735564" y="316467"/>
                </a:cubicBezTo>
                <a:cubicBezTo>
                  <a:pt x="693657" y="316467"/>
                  <a:pt x="672704" y="295987"/>
                  <a:pt x="672704" y="255026"/>
                </a:cubicBezTo>
                <a:lnTo>
                  <a:pt x="672704" y="82987"/>
                </a:lnTo>
                <a:cubicBezTo>
                  <a:pt x="702088" y="81708"/>
                  <a:pt x="731779" y="79725"/>
                  <a:pt x="761777" y="77039"/>
                </a:cubicBezTo>
                <a:close/>
                <a:moveTo>
                  <a:pt x="1423894" y="76928"/>
                </a:moveTo>
                <a:cubicBezTo>
                  <a:pt x="1452680" y="76928"/>
                  <a:pt x="1467074" y="92594"/>
                  <a:pt x="1467074" y="123927"/>
                </a:cubicBezTo>
                <a:cubicBezTo>
                  <a:pt x="1467074" y="131743"/>
                  <a:pt x="1465723" y="140955"/>
                  <a:pt x="1463021" y="151564"/>
                </a:cubicBezTo>
                <a:cubicBezTo>
                  <a:pt x="1462181" y="155387"/>
                  <a:pt x="1460608" y="162134"/>
                  <a:pt x="1458301" y="171806"/>
                </a:cubicBezTo>
                <a:lnTo>
                  <a:pt x="1395389" y="171806"/>
                </a:lnTo>
                <a:cubicBezTo>
                  <a:pt x="1397386" y="159313"/>
                  <a:pt x="1399300" y="150490"/>
                  <a:pt x="1401130" y="145334"/>
                </a:cubicBezTo>
                <a:cubicBezTo>
                  <a:pt x="1402677" y="140774"/>
                  <a:pt x="1403450" y="136342"/>
                  <a:pt x="1403450" y="132037"/>
                </a:cubicBezTo>
                <a:cubicBezTo>
                  <a:pt x="1403450" y="125659"/>
                  <a:pt x="1401586" y="122469"/>
                  <a:pt x="1397858" y="122469"/>
                </a:cubicBezTo>
                <a:cubicBezTo>
                  <a:pt x="1394917" y="122469"/>
                  <a:pt x="1391355" y="128006"/>
                  <a:pt x="1387174" y="139078"/>
                </a:cubicBezTo>
                <a:cubicBezTo>
                  <a:pt x="1382993" y="150151"/>
                  <a:pt x="1380902" y="162342"/>
                  <a:pt x="1380902" y="175653"/>
                </a:cubicBezTo>
                <a:lnTo>
                  <a:pt x="1380902" y="312225"/>
                </a:lnTo>
                <a:lnTo>
                  <a:pt x="1291829" y="312225"/>
                </a:lnTo>
                <a:lnTo>
                  <a:pt x="1291829" y="82739"/>
                </a:lnTo>
                <a:lnTo>
                  <a:pt x="1307375" y="82955"/>
                </a:lnTo>
                <a:cubicBezTo>
                  <a:pt x="1328521" y="82955"/>
                  <a:pt x="1353030" y="80983"/>
                  <a:pt x="1380902" y="77039"/>
                </a:cubicBezTo>
                <a:lnTo>
                  <a:pt x="1380902" y="113390"/>
                </a:lnTo>
                <a:cubicBezTo>
                  <a:pt x="1388946" y="89082"/>
                  <a:pt x="1403277" y="76928"/>
                  <a:pt x="1423894" y="76928"/>
                </a:cubicBezTo>
                <a:close/>
                <a:moveTo>
                  <a:pt x="237902" y="76823"/>
                </a:moveTo>
                <a:lnTo>
                  <a:pt x="237902" y="118179"/>
                </a:lnTo>
                <a:cubicBezTo>
                  <a:pt x="253090" y="90678"/>
                  <a:pt x="275727" y="76928"/>
                  <a:pt x="305813" y="76928"/>
                </a:cubicBezTo>
                <a:cubicBezTo>
                  <a:pt x="345967" y="76928"/>
                  <a:pt x="366043" y="97272"/>
                  <a:pt x="366043" y="137960"/>
                </a:cubicBezTo>
                <a:lnTo>
                  <a:pt x="366043" y="312225"/>
                </a:lnTo>
                <a:lnTo>
                  <a:pt x="276970" y="312225"/>
                </a:lnTo>
                <a:lnTo>
                  <a:pt x="276970" y="145840"/>
                </a:lnTo>
                <a:cubicBezTo>
                  <a:pt x="276970" y="132194"/>
                  <a:pt x="273876" y="125371"/>
                  <a:pt x="267688" y="125371"/>
                </a:cubicBezTo>
                <a:cubicBezTo>
                  <a:pt x="260288" y="125371"/>
                  <a:pt x="253474" y="131337"/>
                  <a:pt x="247245" y="143269"/>
                </a:cubicBezTo>
                <a:cubicBezTo>
                  <a:pt x="241017" y="155201"/>
                  <a:pt x="237902" y="169770"/>
                  <a:pt x="237902" y="186976"/>
                </a:cubicBezTo>
                <a:lnTo>
                  <a:pt x="237902" y="312225"/>
                </a:lnTo>
                <a:lnTo>
                  <a:pt x="148829" y="312225"/>
                </a:lnTo>
                <a:lnTo>
                  <a:pt x="148829" y="82293"/>
                </a:lnTo>
                <a:cubicBezTo>
                  <a:pt x="179159" y="82293"/>
                  <a:pt x="208851" y="80469"/>
                  <a:pt x="237902" y="76823"/>
                </a:cubicBezTo>
                <a:close/>
                <a:moveTo>
                  <a:pt x="1241599" y="11602"/>
                </a:moveTo>
                <a:lnTo>
                  <a:pt x="1241599" y="83402"/>
                </a:lnTo>
                <a:lnTo>
                  <a:pt x="1276871" y="83402"/>
                </a:lnTo>
                <a:lnTo>
                  <a:pt x="1276871" y="117111"/>
                </a:lnTo>
                <a:lnTo>
                  <a:pt x="1241599" y="117111"/>
                </a:lnTo>
                <a:lnTo>
                  <a:pt x="1241599" y="268606"/>
                </a:lnTo>
                <a:cubicBezTo>
                  <a:pt x="1241599" y="275361"/>
                  <a:pt x="1243157" y="278739"/>
                  <a:pt x="1246273" y="278739"/>
                </a:cubicBezTo>
                <a:cubicBezTo>
                  <a:pt x="1248145" y="278739"/>
                  <a:pt x="1249532" y="275477"/>
                  <a:pt x="1250435" y="268955"/>
                </a:cubicBezTo>
                <a:lnTo>
                  <a:pt x="1281689" y="271731"/>
                </a:lnTo>
                <a:cubicBezTo>
                  <a:pt x="1274682" y="300364"/>
                  <a:pt x="1253154" y="314681"/>
                  <a:pt x="1217105" y="314681"/>
                </a:cubicBezTo>
                <a:cubicBezTo>
                  <a:pt x="1174052" y="314681"/>
                  <a:pt x="1152526" y="296114"/>
                  <a:pt x="1152526" y="258982"/>
                </a:cubicBezTo>
                <a:lnTo>
                  <a:pt x="1152526" y="117111"/>
                </a:lnTo>
                <a:lnTo>
                  <a:pt x="1125737" y="117111"/>
                </a:lnTo>
                <a:lnTo>
                  <a:pt x="1125737" y="83402"/>
                </a:lnTo>
                <a:lnTo>
                  <a:pt x="1152526" y="83402"/>
                </a:lnTo>
                <a:lnTo>
                  <a:pt x="1152526" y="45545"/>
                </a:lnTo>
                <a:cubicBezTo>
                  <a:pt x="1181907" y="37464"/>
                  <a:pt x="1211599" y="26150"/>
                  <a:pt x="1241599" y="11602"/>
                </a:cubicBezTo>
                <a:close/>
                <a:moveTo>
                  <a:pt x="0" y="4597"/>
                </a:moveTo>
                <a:lnTo>
                  <a:pt x="95771" y="4597"/>
                </a:lnTo>
                <a:lnTo>
                  <a:pt x="95771" y="312225"/>
                </a:lnTo>
                <a:lnTo>
                  <a:pt x="0" y="312225"/>
                </a:lnTo>
                <a:close/>
                <a:moveTo>
                  <a:pt x="622028" y="0"/>
                </a:moveTo>
                <a:lnTo>
                  <a:pt x="622028" y="312225"/>
                </a:lnTo>
                <a:lnTo>
                  <a:pt x="532954" y="312225"/>
                </a:lnTo>
                <a:lnTo>
                  <a:pt x="532954" y="293190"/>
                </a:lnTo>
                <a:cubicBezTo>
                  <a:pt x="523996" y="309303"/>
                  <a:pt x="507523" y="317360"/>
                  <a:pt x="483534" y="317360"/>
                </a:cubicBezTo>
                <a:cubicBezTo>
                  <a:pt x="430904" y="317360"/>
                  <a:pt x="404590" y="277761"/>
                  <a:pt x="404590" y="198563"/>
                </a:cubicBezTo>
                <a:cubicBezTo>
                  <a:pt x="404590" y="117175"/>
                  <a:pt x="432365" y="76481"/>
                  <a:pt x="487915" y="76481"/>
                </a:cubicBezTo>
                <a:cubicBezTo>
                  <a:pt x="510337" y="76481"/>
                  <a:pt x="525350" y="85640"/>
                  <a:pt x="532954" y="103958"/>
                </a:cubicBezTo>
                <a:lnTo>
                  <a:pt x="532954" y="4597"/>
                </a:lnTo>
                <a:cubicBezTo>
                  <a:pt x="560134" y="4597"/>
                  <a:pt x="589825" y="3065"/>
                  <a:pt x="622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9A8A78-996B-4599-A654-D17699DDCD1E}"/>
              </a:ext>
            </a:extLst>
          </p:cNvPr>
          <p:cNvSpPr/>
          <p:nvPr/>
        </p:nvSpPr>
        <p:spPr>
          <a:xfrm>
            <a:off x="539809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10CF0C-4CCE-4210-80AE-BC3B991AAA9C}"/>
              </a:ext>
            </a:extLst>
          </p:cNvPr>
          <p:cNvSpPr/>
          <p:nvPr/>
        </p:nvSpPr>
        <p:spPr>
          <a:xfrm>
            <a:off x="2688849" y="3116563"/>
            <a:ext cx="2122714" cy="4655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4F672F-40EC-4629-BF46-8EFF2FB9095C}"/>
              </a:ext>
            </a:extLst>
          </p:cNvPr>
          <p:cNvSpPr/>
          <p:nvPr/>
        </p:nvSpPr>
        <p:spPr>
          <a:xfrm>
            <a:off x="4837890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B8AA70-A860-40AC-AC6F-82E0A5677FD6}"/>
              </a:ext>
            </a:extLst>
          </p:cNvPr>
          <p:cNvSpPr/>
          <p:nvPr/>
        </p:nvSpPr>
        <p:spPr>
          <a:xfrm>
            <a:off x="6986930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FBC474-7BF7-4F84-A75D-D946898A075B}"/>
              </a:ext>
            </a:extLst>
          </p:cNvPr>
          <p:cNvSpPr/>
          <p:nvPr/>
        </p:nvSpPr>
        <p:spPr>
          <a:xfrm>
            <a:off x="9135970" y="3116563"/>
            <a:ext cx="2280670" cy="4655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C8178A-5148-4877-8251-D13B2835B092}"/>
              </a:ext>
            </a:extLst>
          </p:cNvPr>
          <p:cNvSpPr/>
          <p:nvPr/>
        </p:nvSpPr>
        <p:spPr>
          <a:xfrm>
            <a:off x="2347995" y="3021650"/>
            <a:ext cx="655382" cy="6553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FED097-6968-4077-88BE-C437485720D7}"/>
              </a:ext>
            </a:extLst>
          </p:cNvPr>
          <p:cNvSpPr/>
          <p:nvPr/>
        </p:nvSpPr>
        <p:spPr>
          <a:xfrm>
            <a:off x="4510199" y="3021650"/>
            <a:ext cx="655382" cy="6553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E90ABC-CE24-4F12-8449-344244F02FA8}"/>
              </a:ext>
            </a:extLst>
          </p:cNvPr>
          <p:cNvSpPr/>
          <p:nvPr/>
        </p:nvSpPr>
        <p:spPr>
          <a:xfrm>
            <a:off x="6672402" y="3021650"/>
            <a:ext cx="655382" cy="655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6C7B15-29C2-4277-82BB-63A5FAD85A33}"/>
              </a:ext>
            </a:extLst>
          </p:cNvPr>
          <p:cNvSpPr/>
          <p:nvPr/>
        </p:nvSpPr>
        <p:spPr>
          <a:xfrm>
            <a:off x="8834606" y="3021650"/>
            <a:ext cx="655382" cy="6553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E2DE7A-559F-4E7F-B173-A6C0393E181F}"/>
              </a:ext>
            </a:extLst>
          </p:cNvPr>
          <p:cNvSpPr/>
          <p:nvPr/>
        </p:nvSpPr>
        <p:spPr>
          <a:xfrm>
            <a:off x="10996809" y="3021650"/>
            <a:ext cx="655382" cy="6553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D73A7B75-8928-41F4-A314-6511CFAB76C2}"/>
              </a:ext>
            </a:extLst>
          </p:cNvPr>
          <p:cNvSpPr/>
          <p:nvPr/>
        </p:nvSpPr>
        <p:spPr>
          <a:xfrm>
            <a:off x="2410766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7C4AF425-A29D-40E7-A09C-7940E8624DBA}"/>
              </a:ext>
            </a:extLst>
          </p:cNvPr>
          <p:cNvSpPr/>
          <p:nvPr/>
        </p:nvSpPr>
        <p:spPr>
          <a:xfrm>
            <a:off x="4572969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221E9E0D-66AD-43FD-A356-B900E5EF326F}"/>
              </a:ext>
            </a:extLst>
          </p:cNvPr>
          <p:cNvSpPr/>
          <p:nvPr/>
        </p:nvSpPr>
        <p:spPr>
          <a:xfrm>
            <a:off x="6735172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E64CBC3-53E2-482B-9EA2-7DBD72FF9951}"/>
              </a:ext>
            </a:extLst>
          </p:cNvPr>
          <p:cNvSpPr/>
          <p:nvPr/>
        </p:nvSpPr>
        <p:spPr>
          <a:xfrm>
            <a:off x="8897375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0041F2CE-E0E5-4666-8205-E6235A3B74BF}"/>
              </a:ext>
            </a:extLst>
          </p:cNvPr>
          <p:cNvSpPr/>
          <p:nvPr/>
        </p:nvSpPr>
        <p:spPr>
          <a:xfrm>
            <a:off x="11059578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48AEA1C0-D06A-4D3E-B66B-17819DBC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550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5th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6EC5B8C-444B-4B48-AB4F-E43E06A0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766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4th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27BA08C7-D789-457D-BF03-34BB716E3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81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3rd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2EAA75F8-1346-4551-B590-F96E8499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96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2nd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B3E2D9EA-240E-4CE5-8E87-BD5F0E3A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11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1st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8D0999EB-A645-4D63-A153-D02F4F942C34}"/>
              </a:ext>
            </a:extLst>
          </p:cNvPr>
          <p:cNvSpPr/>
          <p:nvPr/>
        </p:nvSpPr>
        <p:spPr>
          <a:xfrm flipH="1">
            <a:off x="4719733" y="3241055"/>
            <a:ext cx="288616" cy="23809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566087B8-6BF8-440D-9092-4D14545D700D}"/>
              </a:ext>
            </a:extLst>
          </p:cNvPr>
          <p:cNvSpPr/>
          <p:nvPr/>
        </p:nvSpPr>
        <p:spPr>
          <a:xfrm>
            <a:off x="9020711" y="3193695"/>
            <a:ext cx="288618" cy="28814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5612585D-3280-453D-B071-84BD5BF49775}"/>
              </a:ext>
            </a:extLst>
          </p:cNvPr>
          <p:cNvSpPr/>
          <p:nvPr/>
        </p:nvSpPr>
        <p:spPr>
          <a:xfrm>
            <a:off x="2493480" y="3177214"/>
            <a:ext cx="338086" cy="27285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7322A43B-565A-4FD1-BF3C-7C80CEA5B677}"/>
              </a:ext>
            </a:extLst>
          </p:cNvPr>
          <p:cNvSpPr/>
          <p:nvPr/>
        </p:nvSpPr>
        <p:spPr>
          <a:xfrm>
            <a:off x="6921764" y="3185559"/>
            <a:ext cx="203217" cy="29358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Oval 32">
            <a:extLst>
              <a:ext uri="{FF2B5EF4-FFF2-40B4-BE49-F238E27FC236}">
                <a16:creationId xmlns:a16="http://schemas.microsoft.com/office/drawing/2014/main" id="{AA88DAA6-3190-40FD-AE5F-01F6537D091B}"/>
              </a:ext>
            </a:extLst>
          </p:cNvPr>
          <p:cNvSpPr/>
          <p:nvPr/>
        </p:nvSpPr>
        <p:spPr>
          <a:xfrm>
            <a:off x="11180189" y="3193695"/>
            <a:ext cx="288618" cy="28824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4E4AA91B-4619-4C48-B607-8B20A4D1AB11}"/>
              </a:ext>
            </a:extLst>
          </p:cNvPr>
          <p:cNvGrpSpPr/>
          <p:nvPr/>
        </p:nvGrpSpPr>
        <p:grpSpPr>
          <a:xfrm>
            <a:off x="819654" y="4027206"/>
            <a:ext cx="1563024" cy="1877437"/>
            <a:chOff x="1829656" y="4528906"/>
            <a:chExt cx="2691170" cy="187743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BCA701-2EC4-4ABB-8AD1-CEA6317FE055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7101C-C2DE-4B0A-9850-068B95EE1EBB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CC006DB8-3E9F-4363-A8EC-7F3113E4B5CE}"/>
              </a:ext>
            </a:extLst>
          </p:cNvPr>
          <p:cNvGrpSpPr/>
          <p:nvPr/>
        </p:nvGrpSpPr>
        <p:grpSpPr>
          <a:xfrm>
            <a:off x="2987237" y="4027206"/>
            <a:ext cx="1563024" cy="1877437"/>
            <a:chOff x="1829656" y="4528906"/>
            <a:chExt cx="2691170" cy="18774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AF88CF-7A1B-4AF2-A81E-8530A513192E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37E29D-8CA3-49FA-9E5E-337F6F0EB4C8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64000D5D-6542-4EF6-AABB-E78B5439C40D}"/>
              </a:ext>
            </a:extLst>
          </p:cNvPr>
          <p:cNvGrpSpPr/>
          <p:nvPr/>
        </p:nvGrpSpPr>
        <p:grpSpPr>
          <a:xfrm>
            <a:off x="5154820" y="4027206"/>
            <a:ext cx="1563024" cy="1877437"/>
            <a:chOff x="1829656" y="4528906"/>
            <a:chExt cx="2691170" cy="18774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159E79-74DE-4457-8B37-0A5E367C666D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0777EB-BF7D-4444-A61A-4904036F6DB2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74FFEDD6-0DCB-4977-B186-DF9499F480FA}"/>
              </a:ext>
            </a:extLst>
          </p:cNvPr>
          <p:cNvGrpSpPr/>
          <p:nvPr/>
        </p:nvGrpSpPr>
        <p:grpSpPr>
          <a:xfrm>
            <a:off x="7322403" y="4027206"/>
            <a:ext cx="1563024" cy="1877437"/>
            <a:chOff x="1829656" y="4528906"/>
            <a:chExt cx="2691170" cy="18774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41F329-6AC5-4102-96CE-58DAE57DE6A5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9AAAC8-2EBF-4500-B11B-3C2DDA3DDCF0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C29D777E-3615-4AF1-B9B5-2094060AC959}"/>
              </a:ext>
            </a:extLst>
          </p:cNvPr>
          <p:cNvGrpSpPr/>
          <p:nvPr/>
        </p:nvGrpSpPr>
        <p:grpSpPr>
          <a:xfrm>
            <a:off x="9489988" y="4027206"/>
            <a:ext cx="1563024" cy="1877437"/>
            <a:chOff x="1829656" y="4528906"/>
            <a:chExt cx="2691170" cy="187743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E5EBEE-F131-457B-BF32-D1517381937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0A6AEF-1F66-4789-BAF9-51AEB32D9371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20B9DEDD-2B23-474E-93CD-C0467917F5F6}"/>
              </a:ext>
            </a:extLst>
          </p:cNvPr>
          <p:cNvGrpSpPr/>
          <p:nvPr/>
        </p:nvGrpSpPr>
        <p:grpSpPr>
          <a:xfrm>
            <a:off x="1342828" y="1885626"/>
            <a:ext cx="801094" cy="956145"/>
            <a:chOff x="3570" y="619306"/>
            <a:chExt cx="4703649" cy="5614032"/>
          </a:xfrm>
          <a:solidFill>
            <a:schemeClr val="accent6"/>
          </a:solidFill>
        </p:grpSpPr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A42BA29C-95EB-446F-B567-7E60F33D84B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97E8760B-C6B8-43E4-A063-56B4EFF6C8B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DCB0B730-28AA-4AEE-93CA-02DF155C9C9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27C60FB7-75EB-4E3E-B03F-1E5C9A53906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9AA369D3-DBE6-43CE-9C6C-7611F05E5A6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F04AA222-7986-4875-ACFC-C5042D190A12}"/>
              </a:ext>
            </a:extLst>
          </p:cNvPr>
          <p:cNvSpPr/>
          <p:nvPr/>
        </p:nvSpPr>
        <p:spPr>
          <a:xfrm>
            <a:off x="3422707" y="2151628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0" name="Group 34">
            <a:extLst>
              <a:ext uri="{FF2B5EF4-FFF2-40B4-BE49-F238E27FC236}">
                <a16:creationId xmlns:a16="http://schemas.microsoft.com/office/drawing/2014/main" id="{34B053A1-6D98-443D-81F5-980103E06895}"/>
              </a:ext>
            </a:extLst>
          </p:cNvPr>
          <p:cNvGrpSpPr/>
          <p:nvPr/>
        </p:nvGrpSpPr>
        <p:grpSpPr>
          <a:xfrm>
            <a:off x="7465074" y="1799201"/>
            <a:ext cx="1185203" cy="1042570"/>
            <a:chOff x="9544125" y="314311"/>
            <a:chExt cx="1802975" cy="1585994"/>
          </a:xfrm>
        </p:grpSpPr>
        <p:sp>
          <p:nvSpPr>
            <p:cNvPr id="51" name="Freeform: Shape 35">
              <a:extLst>
                <a:ext uri="{FF2B5EF4-FFF2-40B4-BE49-F238E27FC236}">
                  <a16:creationId xmlns:a16="http://schemas.microsoft.com/office/drawing/2014/main" id="{57953A26-FC6A-4CAD-A69F-0C0005C16D20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2" name="Freeform: Shape 36">
              <a:extLst>
                <a:ext uri="{FF2B5EF4-FFF2-40B4-BE49-F238E27FC236}">
                  <a16:creationId xmlns:a16="http://schemas.microsoft.com/office/drawing/2014/main" id="{E38CCFB4-B984-4360-A77B-9BA31B9FEBAB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Freeform: Shape 36">
            <a:extLst>
              <a:ext uri="{FF2B5EF4-FFF2-40B4-BE49-F238E27FC236}">
                <a16:creationId xmlns:a16="http://schemas.microsoft.com/office/drawing/2014/main" id="{698BB61C-AA19-414B-9A23-243F4E6B2145}"/>
              </a:ext>
            </a:extLst>
          </p:cNvPr>
          <p:cNvSpPr/>
          <p:nvPr/>
        </p:nvSpPr>
        <p:spPr>
          <a:xfrm>
            <a:off x="8234055" y="1586771"/>
            <a:ext cx="416222" cy="30640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119">
            <a:extLst>
              <a:ext uri="{FF2B5EF4-FFF2-40B4-BE49-F238E27FC236}">
                <a16:creationId xmlns:a16="http://schemas.microsoft.com/office/drawing/2014/main" id="{34BA48C5-450F-4712-888B-C83AAC275E5B}"/>
              </a:ext>
            </a:extLst>
          </p:cNvPr>
          <p:cNvGrpSpPr/>
          <p:nvPr/>
        </p:nvGrpSpPr>
        <p:grpSpPr>
          <a:xfrm>
            <a:off x="5221602" y="1779010"/>
            <a:ext cx="1507423" cy="1088752"/>
            <a:chOff x="2716823" y="1178574"/>
            <a:chExt cx="5838092" cy="4216625"/>
          </a:xfrm>
        </p:grpSpPr>
        <p:grpSp>
          <p:nvGrpSpPr>
            <p:cNvPr id="55" name="Group 120">
              <a:extLst>
                <a:ext uri="{FF2B5EF4-FFF2-40B4-BE49-F238E27FC236}">
                  <a16:creationId xmlns:a16="http://schemas.microsoft.com/office/drawing/2014/main" id="{8F8A932B-5C0E-48C4-BFE0-C5C9CBF862F4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98" name="Rectangle: Rounded Corners 163">
                <a:extLst>
                  <a:ext uri="{FF2B5EF4-FFF2-40B4-BE49-F238E27FC236}">
                    <a16:creationId xmlns:a16="http://schemas.microsoft.com/office/drawing/2014/main" id="{8662CB92-82DA-4CA9-9EF7-370C8E2B6993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: Rounded Corners 164">
                <a:extLst>
                  <a:ext uri="{FF2B5EF4-FFF2-40B4-BE49-F238E27FC236}">
                    <a16:creationId xmlns:a16="http://schemas.microsoft.com/office/drawing/2014/main" id="{775A5768-D90F-418A-89B1-59FF4FB2ED58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121">
              <a:extLst>
                <a:ext uri="{FF2B5EF4-FFF2-40B4-BE49-F238E27FC236}">
                  <a16:creationId xmlns:a16="http://schemas.microsoft.com/office/drawing/2014/main" id="{45C64AF0-3797-4DF4-9A7C-6D7D25A86106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91" name="Circle: Hollow 156">
                <a:extLst>
                  <a:ext uri="{FF2B5EF4-FFF2-40B4-BE49-F238E27FC236}">
                    <a16:creationId xmlns:a16="http://schemas.microsoft.com/office/drawing/2014/main" id="{34D9FE48-D748-4E84-A434-916591616F2C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Circle: Hollow 157">
                <a:extLst>
                  <a:ext uri="{FF2B5EF4-FFF2-40B4-BE49-F238E27FC236}">
                    <a16:creationId xmlns:a16="http://schemas.microsoft.com/office/drawing/2014/main" id="{0785B27E-5BD6-4037-BA3B-07A4B50BA5A6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Circle: Hollow 158">
                <a:extLst>
                  <a:ext uri="{FF2B5EF4-FFF2-40B4-BE49-F238E27FC236}">
                    <a16:creationId xmlns:a16="http://schemas.microsoft.com/office/drawing/2014/main" id="{7C79DAAD-8511-4704-BE44-04C9F5D9C09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Circle: Hollow 159">
                <a:extLst>
                  <a:ext uri="{FF2B5EF4-FFF2-40B4-BE49-F238E27FC236}">
                    <a16:creationId xmlns:a16="http://schemas.microsoft.com/office/drawing/2014/main" id="{A0C480B5-66CF-4713-81BF-20EF9661609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Circle: Hollow 160">
                <a:extLst>
                  <a:ext uri="{FF2B5EF4-FFF2-40B4-BE49-F238E27FC236}">
                    <a16:creationId xmlns:a16="http://schemas.microsoft.com/office/drawing/2014/main" id="{93896B66-3965-4E73-B3CE-2912DEC106FB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Circle: Hollow 161">
                <a:extLst>
                  <a:ext uri="{FF2B5EF4-FFF2-40B4-BE49-F238E27FC236}">
                    <a16:creationId xmlns:a16="http://schemas.microsoft.com/office/drawing/2014/main" id="{7D46C864-100A-4620-BA28-9853C7FC2AD3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Circle: Hollow 162">
                <a:extLst>
                  <a:ext uri="{FF2B5EF4-FFF2-40B4-BE49-F238E27FC236}">
                    <a16:creationId xmlns:a16="http://schemas.microsoft.com/office/drawing/2014/main" id="{392D5BD4-3E2A-4B2B-A5AC-461BA7D39C18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122">
              <a:extLst>
                <a:ext uri="{FF2B5EF4-FFF2-40B4-BE49-F238E27FC236}">
                  <a16:creationId xmlns:a16="http://schemas.microsoft.com/office/drawing/2014/main" id="{3A9ECF35-2FE2-496D-BB21-D4812DFDF4D7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58" name="Group 123">
                <a:extLst>
                  <a:ext uri="{FF2B5EF4-FFF2-40B4-BE49-F238E27FC236}">
                    <a16:creationId xmlns:a16="http://schemas.microsoft.com/office/drawing/2014/main" id="{483B0D41-790E-401E-AB5C-C764F3E209F4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2" name="Group 147">
                  <a:extLst>
                    <a:ext uri="{FF2B5EF4-FFF2-40B4-BE49-F238E27FC236}">
                      <a16:creationId xmlns:a16="http://schemas.microsoft.com/office/drawing/2014/main" id="{DF935836-D5BB-4827-B4F3-E4E17D4AFE73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89" name="Rectangle 154">
                    <a:extLst>
                      <a:ext uri="{FF2B5EF4-FFF2-40B4-BE49-F238E27FC236}">
                        <a16:creationId xmlns:a16="http://schemas.microsoft.com/office/drawing/2014/main" id="{76FDA2C8-C682-49F6-A8CC-F00F3850F8DD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Rectangle 155">
                    <a:extLst>
                      <a:ext uri="{FF2B5EF4-FFF2-40B4-BE49-F238E27FC236}">
                        <a16:creationId xmlns:a16="http://schemas.microsoft.com/office/drawing/2014/main" id="{B3A80503-9CB8-43AA-AA14-696C2DCB02D3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" name="Group 148">
                  <a:extLst>
                    <a:ext uri="{FF2B5EF4-FFF2-40B4-BE49-F238E27FC236}">
                      <a16:creationId xmlns:a16="http://schemas.microsoft.com/office/drawing/2014/main" id="{9E44EE69-CDA2-488E-A250-DBAC5AD32A78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87" name="Rectangle 152">
                    <a:extLst>
                      <a:ext uri="{FF2B5EF4-FFF2-40B4-BE49-F238E27FC236}">
                        <a16:creationId xmlns:a16="http://schemas.microsoft.com/office/drawing/2014/main" id="{F1915D98-6AA3-406E-8BD8-7878009AF07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Rectangle 153">
                    <a:extLst>
                      <a:ext uri="{FF2B5EF4-FFF2-40B4-BE49-F238E27FC236}">
                        <a16:creationId xmlns:a16="http://schemas.microsoft.com/office/drawing/2014/main" id="{A83ED2EA-1F42-4A72-ACEA-F203B1EAF494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4" name="Rectangle 149">
                  <a:extLst>
                    <a:ext uri="{FF2B5EF4-FFF2-40B4-BE49-F238E27FC236}">
                      <a16:creationId xmlns:a16="http://schemas.microsoft.com/office/drawing/2014/main" id="{B756AF0F-269A-4546-828F-78C46ADA429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150">
                  <a:extLst>
                    <a:ext uri="{FF2B5EF4-FFF2-40B4-BE49-F238E27FC236}">
                      <a16:creationId xmlns:a16="http://schemas.microsoft.com/office/drawing/2014/main" id="{D5094054-5650-434E-965B-2ABF881D9A6B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151">
                  <a:extLst>
                    <a:ext uri="{FF2B5EF4-FFF2-40B4-BE49-F238E27FC236}">
                      <a16:creationId xmlns:a16="http://schemas.microsoft.com/office/drawing/2014/main" id="{D044671B-D026-496B-8F73-31A54E6E2FFA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Freeform: Shape 124">
                <a:extLst>
                  <a:ext uri="{FF2B5EF4-FFF2-40B4-BE49-F238E27FC236}">
                    <a16:creationId xmlns:a16="http://schemas.microsoft.com/office/drawing/2014/main" id="{D51DA1B0-3E0B-41B7-B762-35D32A7F5A2A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oup 125">
                <a:extLst>
                  <a:ext uri="{FF2B5EF4-FFF2-40B4-BE49-F238E27FC236}">
                    <a16:creationId xmlns:a16="http://schemas.microsoft.com/office/drawing/2014/main" id="{B2D6F914-95DF-4FCE-A87B-3CD08968A68D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73" name="Group 138">
                  <a:extLst>
                    <a:ext uri="{FF2B5EF4-FFF2-40B4-BE49-F238E27FC236}">
                      <a16:creationId xmlns:a16="http://schemas.microsoft.com/office/drawing/2014/main" id="{9A27A6BE-CA93-43E1-9E29-F6724DD2381F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80" name="Rectangle 145">
                    <a:extLst>
                      <a:ext uri="{FF2B5EF4-FFF2-40B4-BE49-F238E27FC236}">
                        <a16:creationId xmlns:a16="http://schemas.microsoft.com/office/drawing/2014/main" id="{DBB80C2D-B8F8-442A-9C52-06B305DEA9ED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tangle 146">
                    <a:extLst>
                      <a:ext uri="{FF2B5EF4-FFF2-40B4-BE49-F238E27FC236}">
                        <a16:creationId xmlns:a16="http://schemas.microsoft.com/office/drawing/2014/main" id="{6D8850F2-1A7C-4120-815F-7E38FA36E3DC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4" name="Group 139">
                  <a:extLst>
                    <a:ext uri="{FF2B5EF4-FFF2-40B4-BE49-F238E27FC236}">
                      <a16:creationId xmlns:a16="http://schemas.microsoft.com/office/drawing/2014/main" id="{056A4392-C5E4-43D0-9DDF-1962F2A2600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78" name="Rectangle 143">
                    <a:extLst>
                      <a:ext uri="{FF2B5EF4-FFF2-40B4-BE49-F238E27FC236}">
                        <a16:creationId xmlns:a16="http://schemas.microsoft.com/office/drawing/2014/main" id="{10CD58C0-29F8-4297-8B33-784D57EA57A1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Rectangle 144">
                    <a:extLst>
                      <a:ext uri="{FF2B5EF4-FFF2-40B4-BE49-F238E27FC236}">
                        <a16:creationId xmlns:a16="http://schemas.microsoft.com/office/drawing/2014/main" id="{4C03394F-0D1B-4F54-9D7F-A1112E466627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5" name="Rectangle 140">
                  <a:extLst>
                    <a:ext uri="{FF2B5EF4-FFF2-40B4-BE49-F238E27FC236}">
                      <a16:creationId xmlns:a16="http://schemas.microsoft.com/office/drawing/2014/main" id="{12B63883-DF61-4F83-B437-E4A885991C45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141">
                  <a:extLst>
                    <a:ext uri="{FF2B5EF4-FFF2-40B4-BE49-F238E27FC236}">
                      <a16:creationId xmlns:a16="http://schemas.microsoft.com/office/drawing/2014/main" id="{65B073AA-74D1-422F-9AC8-71580CAF6DF3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142">
                  <a:extLst>
                    <a:ext uri="{FF2B5EF4-FFF2-40B4-BE49-F238E27FC236}">
                      <a16:creationId xmlns:a16="http://schemas.microsoft.com/office/drawing/2014/main" id="{A6689696-31BD-4573-A87F-36C768D56B19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Freeform: Shape 126">
                <a:extLst>
                  <a:ext uri="{FF2B5EF4-FFF2-40B4-BE49-F238E27FC236}">
                    <a16:creationId xmlns:a16="http://schemas.microsoft.com/office/drawing/2014/main" id="{2EE18908-7A98-48AC-AF3A-172940F5846A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oup 127">
                <a:extLst>
                  <a:ext uri="{FF2B5EF4-FFF2-40B4-BE49-F238E27FC236}">
                    <a16:creationId xmlns:a16="http://schemas.microsoft.com/office/drawing/2014/main" id="{FB0250FA-0C55-4639-AA2A-C34328F03946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64" name="Group 129">
                  <a:extLst>
                    <a:ext uri="{FF2B5EF4-FFF2-40B4-BE49-F238E27FC236}">
                      <a16:creationId xmlns:a16="http://schemas.microsoft.com/office/drawing/2014/main" id="{D12EA932-7523-41DB-BF6E-84F99BF10743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71" name="Rectangle 136">
                    <a:extLst>
                      <a:ext uri="{FF2B5EF4-FFF2-40B4-BE49-F238E27FC236}">
                        <a16:creationId xmlns:a16="http://schemas.microsoft.com/office/drawing/2014/main" id="{4B9B3B22-5817-4ED6-B269-012631CE090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Rectangle 137">
                    <a:extLst>
                      <a:ext uri="{FF2B5EF4-FFF2-40B4-BE49-F238E27FC236}">
                        <a16:creationId xmlns:a16="http://schemas.microsoft.com/office/drawing/2014/main" id="{75A8E227-7111-4E40-BE2E-8AAA323A6162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5" name="Group 130">
                  <a:extLst>
                    <a:ext uri="{FF2B5EF4-FFF2-40B4-BE49-F238E27FC236}">
                      <a16:creationId xmlns:a16="http://schemas.microsoft.com/office/drawing/2014/main" id="{3ED4DC0E-65F2-4AAC-BC78-9F98BD135228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69" name="Rectangle 134">
                    <a:extLst>
                      <a:ext uri="{FF2B5EF4-FFF2-40B4-BE49-F238E27FC236}">
                        <a16:creationId xmlns:a16="http://schemas.microsoft.com/office/drawing/2014/main" id="{55CCCB28-7149-4FE0-9359-82548068D0A7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135">
                    <a:extLst>
                      <a:ext uri="{FF2B5EF4-FFF2-40B4-BE49-F238E27FC236}">
                        <a16:creationId xmlns:a16="http://schemas.microsoft.com/office/drawing/2014/main" id="{B524C264-9EB0-42AB-AA45-1AA5B898102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6" name="Rectangle 131">
                  <a:extLst>
                    <a:ext uri="{FF2B5EF4-FFF2-40B4-BE49-F238E27FC236}">
                      <a16:creationId xmlns:a16="http://schemas.microsoft.com/office/drawing/2014/main" id="{B0199854-0301-4C99-9C6A-79A6BEF2CD47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132">
                  <a:extLst>
                    <a:ext uri="{FF2B5EF4-FFF2-40B4-BE49-F238E27FC236}">
                      <a16:creationId xmlns:a16="http://schemas.microsoft.com/office/drawing/2014/main" id="{E04977A8-ECB9-4AA6-A8B1-2C744023978F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133">
                  <a:extLst>
                    <a:ext uri="{FF2B5EF4-FFF2-40B4-BE49-F238E27FC236}">
                      <a16:creationId xmlns:a16="http://schemas.microsoft.com/office/drawing/2014/main" id="{B2ADA1F8-E841-478B-9B14-349A1CBD8C15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" name="Freeform: Shape 128">
                <a:extLst>
                  <a:ext uri="{FF2B5EF4-FFF2-40B4-BE49-F238E27FC236}">
                    <a16:creationId xmlns:a16="http://schemas.microsoft.com/office/drawing/2014/main" id="{7C712C0E-D6F9-4AD1-A94B-3A494308EF32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27C0A70F-9AF1-470A-8FE5-CEC49F182EF4}"/>
              </a:ext>
            </a:extLst>
          </p:cNvPr>
          <p:cNvGrpSpPr/>
          <p:nvPr/>
        </p:nvGrpSpPr>
        <p:grpSpPr>
          <a:xfrm>
            <a:off x="9599342" y="1573570"/>
            <a:ext cx="1472244" cy="1309166"/>
            <a:chOff x="9372020" y="1150198"/>
            <a:chExt cx="1961043" cy="1743822"/>
          </a:xfrm>
        </p:grpSpPr>
        <p:sp>
          <p:nvSpPr>
            <p:cNvPr id="101" name="Freeform: Shape 372">
              <a:extLst>
                <a:ext uri="{FF2B5EF4-FFF2-40B4-BE49-F238E27FC236}">
                  <a16:creationId xmlns:a16="http://schemas.microsoft.com/office/drawing/2014/main" id="{B99EC781-BD62-4B20-90E5-D540FA8F0F49}"/>
                </a:ext>
              </a:extLst>
            </p:cNvPr>
            <p:cNvSpPr/>
            <p:nvPr/>
          </p:nvSpPr>
          <p:spPr>
            <a:xfrm flipH="1">
              <a:off x="9372020" y="1662008"/>
              <a:ext cx="1090394" cy="1199870"/>
            </a:xfrm>
            <a:custGeom>
              <a:avLst/>
              <a:gdLst>
                <a:gd name="connsiteX0" fmla="*/ 4211461 w 4627542"/>
                <a:gd name="connsiteY0" fmla="*/ 3126503 h 5092147"/>
                <a:gd name="connsiteX1" fmla="*/ 4424971 w 4627542"/>
                <a:gd name="connsiteY1" fmla="*/ 2781717 h 5092147"/>
                <a:gd name="connsiteX2" fmla="*/ 4614339 w 4627542"/>
                <a:gd name="connsiteY2" fmla="*/ 1599485 h 5092147"/>
                <a:gd name="connsiteX3" fmla="*/ 4438551 w 4627542"/>
                <a:gd name="connsiteY3" fmla="*/ 1012519 h 5092147"/>
                <a:gd name="connsiteX4" fmla="*/ 3542258 w 4627542"/>
                <a:gd name="connsiteY4" fmla="*/ 203743 h 5092147"/>
                <a:gd name="connsiteX5" fmla="*/ 2343429 w 4627542"/>
                <a:gd name="connsiteY5" fmla="*/ 5321 h 5092147"/>
                <a:gd name="connsiteX6" fmla="*/ 1770797 w 4627542"/>
                <a:gd name="connsiteY6" fmla="*/ 106418 h 5092147"/>
                <a:gd name="connsiteX7" fmla="*/ 712296 w 4627542"/>
                <a:gd name="connsiteY7" fmla="*/ 1014782 h 5092147"/>
                <a:gd name="connsiteX8" fmla="*/ 617989 w 4627542"/>
                <a:gd name="connsiteY8" fmla="*/ 1671159 h 5092147"/>
                <a:gd name="connsiteX9" fmla="*/ 603654 w 4627542"/>
                <a:gd name="connsiteY9" fmla="*/ 1722462 h 5092147"/>
                <a:gd name="connsiteX10" fmla="*/ 197003 w 4627542"/>
                <a:gd name="connsiteY10" fmla="*/ 2231719 h 5092147"/>
                <a:gd name="connsiteX11" fmla="*/ 16688 w 4627542"/>
                <a:gd name="connsiteY11" fmla="*/ 2521430 h 5092147"/>
                <a:gd name="connsiteX12" fmla="*/ 101941 w 4627542"/>
                <a:gd name="connsiteY12" fmla="*/ 2771155 h 5092147"/>
                <a:gd name="connsiteX13" fmla="*/ 330541 w 4627542"/>
                <a:gd name="connsiteY13" fmla="*/ 2859426 h 5092147"/>
                <a:gd name="connsiteX14" fmla="*/ 362983 w 4627542"/>
                <a:gd name="connsiteY14" fmla="*/ 2868479 h 5092147"/>
                <a:gd name="connsiteX15" fmla="*/ 378072 w 4627542"/>
                <a:gd name="connsiteY15" fmla="*/ 2900921 h 5092147"/>
                <a:gd name="connsiteX16" fmla="*/ 300363 w 4627542"/>
                <a:gd name="connsiteY16" fmla="*/ 3085763 h 5092147"/>
                <a:gd name="connsiteX17" fmla="*/ 324506 w 4627542"/>
                <a:gd name="connsiteY17" fmla="*/ 3302291 h 5092147"/>
                <a:gd name="connsiteX18" fmla="*/ 364492 w 4627542"/>
                <a:gd name="connsiteY18" fmla="*/ 3339260 h 5092147"/>
                <a:gd name="connsiteX19" fmla="*/ 329033 w 4627542"/>
                <a:gd name="connsiteY19" fmla="*/ 3384527 h 5092147"/>
                <a:gd name="connsiteX20" fmla="*/ 335068 w 4627542"/>
                <a:gd name="connsiteY20" fmla="*/ 3561069 h 5092147"/>
                <a:gd name="connsiteX21" fmla="*/ 395425 w 4627542"/>
                <a:gd name="connsiteY21" fmla="*/ 3633497 h 5092147"/>
                <a:gd name="connsiteX22" fmla="*/ 415795 w 4627542"/>
                <a:gd name="connsiteY22" fmla="*/ 3764018 h 5092147"/>
                <a:gd name="connsiteX23" fmla="*/ 347894 w 4627542"/>
                <a:gd name="connsiteY23" fmla="*/ 3975266 h 5092147"/>
                <a:gd name="connsiteX24" fmla="*/ 402969 w 4627542"/>
                <a:gd name="connsiteY24" fmla="*/ 4264976 h 5092147"/>
                <a:gd name="connsiteX25" fmla="*/ 608181 w 4627542"/>
                <a:gd name="connsiteY25" fmla="*/ 4413604 h 5092147"/>
                <a:gd name="connsiteX26" fmla="*/ 1069153 w 4627542"/>
                <a:gd name="connsiteY26" fmla="*/ 4463398 h 5092147"/>
                <a:gd name="connsiteX27" fmla="*/ 1351320 w 4627542"/>
                <a:gd name="connsiteY27" fmla="*/ 4458117 h 5092147"/>
                <a:gd name="connsiteX28" fmla="*/ 1495421 w 4627542"/>
                <a:gd name="connsiteY28" fmla="*/ 4560723 h 5092147"/>
                <a:gd name="connsiteX29" fmla="*/ 1559549 w 4627542"/>
                <a:gd name="connsiteY29" fmla="*/ 4876840 h 5092147"/>
                <a:gd name="connsiteX30" fmla="*/ 1775324 w 4627542"/>
                <a:gd name="connsiteY30" fmla="*/ 5090351 h 5092147"/>
                <a:gd name="connsiteX31" fmla="*/ 2894936 w 4627542"/>
                <a:gd name="connsiteY31" fmla="*/ 5086578 h 5092147"/>
                <a:gd name="connsiteX32" fmla="*/ 3088831 w 4627542"/>
                <a:gd name="connsiteY32" fmla="*/ 4886648 h 5092147"/>
                <a:gd name="connsiteX33" fmla="*/ 3097884 w 4627542"/>
                <a:gd name="connsiteY33" fmla="*/ 4314016 h 5092147"/>
                <a:gd name="connsiteX34" fmla="*/ 2990751 w 4627542"/>
                <a:gd name="connsiteY34" fmla="*/ 4314016 h 5092147"/>
                <a:gd name="connsiteX35" fmla="*/ 2979435 w 4627542"/>
                <a:gd name="connsiteY35" fmla="*/ 4876085 h 5092147"/>
                <a:gd name="connsiteX36" fmla="*/ 2871548 w 4627542"/>
                <a:gd name="connsiteY36" fmla="*/ 4981709 h 5092147"/>
                <a:gd name="connsiteX37" fmla="*/ 1800221 w 4627542"/>
                <a:gd name="connsiteY37" fmla="*/ 4986236 h 5092147"/>
                <a:gd name="connsiteX38" fmla="*/ 1668945 w 4627542"/>
                <a:gd name="connsiteY38" fmla="*/ 4868541 h 5092147"/>
                <a:gd name="connsiteX39" fmla="*/ 1604062 w 4627542"/>
                <a:gd name="connsiteY39" fmla="*/ 4544880 h 5092147"/>
                <a:gd name="connsiteX40" fmla="*/ 1403377 w 4627542"/>
                <a:gd name="connsiteY40" fmla="*/ 4358529 h 5092147"/>
                <a:gd name="connsiteX41" fmla="*/ 1204955 w 4627542"/>
                <a:gd name="connsiteY41" fmla="*/ 4347212 h 5092147"/>
                <a:gd name="connsiteX42" fmla="*/ 814147 w 4627542"/>
                <a:gd name="connsiteY42" fmla="*/ 4353248 h 5092147"/>
                <a:gd name="connsiteX43" fmla="*/ 549334 w 4627542"/>
                <a:gd name="connsiteY43" fmla="*/ 4256678 h 5092147"/>
                <a:gd name="connsiteX44" fmla="*/ 455781 w 4627542"/>
                <a:gd name="connsiteY44" fmla="*/ 3994127 h 5092147"/>
                <a:gd name="connsiteX45" fmla="*/ 521419 w 4627542"/>
                <a:gd name="connsiteY45" fmla="*/ 3794196 h 5092147"/>
                <a:gd name="connsiteX46" fmla="*/ 488223 w 4627542"/>
                <a:gd name="connsiteY46" fmla="*/ 3576913 h 5092147"/>
                <a:gd name="connsiteX47" fmla="*/ 421076 w 4627542"/>
                <a:gd name="connsiteY47" fmla="*/ 3495432 h 5092147"/>
                <a:gd name="connsiteX48" fmla="*/ 421831 w 4627542"/>
                <a:gd name="connsiteY48" fmla="*/ 3445638 h 5092147"/>
                <a:gd name="connsiteX49" fmla="*/ 471625 w 4627542"/>
                <a:gd name="connsiteY49" fmla="*/ 3389054 h 5092147"/>
                <a:gd name="connsiteX50" fmla="*/ 456535 w 4627542"/>
                <a:gd name="connsiteY50" fmla="*/ 3268341 h 5092147"/>
                <a:gd name="connsiteX51" fmla="*/ 392407 w 4627542"/>
                <a:gd name="connsiteY51" fmla="*/ 3216283 h 5092147"/>
                <a:gd name="connsiteX52" fmla="*/ 385617 w 4627542"/>
                <a:gd name="connsiteY52" fmla="*/ 3152909 h 5092147"/>
                <a:gd name="connsiteX53" fmla="*/ 477660 w 4627542"/>
                <a:gd name="connsiteY53" fmla="*/ 2954487 h 5092147"/>
                <a:gd name="connsiteX54" fmla="*/ 354684 w 4627542"/>
                <a:gd name="connsiteY54" fmla="*/ 2755311 h 5092147"/>
                <a:gd name="connsiteX55" fmla="*/ 163807 w 4627542"/>
                <a:gd name="connsiteY55" fmla="*/ 2682129 h 5092147"/>
                <a:gd name="connsiteX56" fmla="*/ 120803 w 4627542"/>
                <a:gd name="connsiteY56" fmla="*/ 2561416 h 5092147"/>
                <a:gd name="connsiteX57" fmla="*/ 236234 w 4627542"/>
                <a:gd name="connsiteY57" fmla="*/ 2363749 h 5092147"/>
                <a:gd name="connsiteX58" fmla="*/ 685136 w 4627542"/>
                <a:gd name="connsiteY58" fmla="*/ 1800925 h 5092147"/>
                <a:gd name="connsiteX59" fmla="*/ 725122 w 4627542"/>
                <a:gd name="connsiteY59" fmla="*/ 1643998 h 5092147"/>
                <a:gd name="connsiteX60" fmla="*/ 744737 w 4627542"/>
                <a:gd name="connsiteY60" fmla="*/ 1239610 h 5092147"/>
                <a:gd name="connsiteX61" fmla="*/ 1421484 w 4627542"/>
                <a:gd name="connsiteY61" fmla="*/ 382549 h 5092147"/>
                <a:gd name="connsiteX62" fmla="*/ 2460369 w 4627542"/>
                <a:gd name="connsiteY62" fmla="*/ 107927 h 5092147"/>
                <a:gd name="connsiteX63" fmla="*/ 2918324 w 4627542"/>
                <a:gd name="connsiteY63" fmla="*/ 137351 h 5092147"/>
                <a:gd name="connsiteX64" fmla="*/ 3766332 w 4627542"/>
                <a:gd name="connsiteY64" fmla="*/ 439133 h 5092147"/>
                <a:gd name="connsiteX65" fmla="*/ 4524560 w 4627542"/>
                <a:gd name="connsiteY65" fmla="*/ 1843929 h 5092147"/>
                <a:gd name="connsiteX66" fmla="*/ 4466466 w 4627542"/>
                <a:gd name="connsiteY66" fmla="*/ 2313200 h 5092147"/>
                <a:gd name="connsiteX67" fmla="*/ 4149595 w 4627542"/>
                <a:gd name="connsiteY67" fmla="*/ 3033705 h 5092147"/>
                <a:gd name="connsiteX68" fmla="*/ 3958718 w 4627542"/>
                <a:gd name="connsiteY68" fmla="*/ 3330961 h 5092147"/>
                <a:gd name="connsiteX69" fmla="*/ 3853094 w 4627542"/>
                <a:gd name="connsiteY69" fmla="*/ 3736857 h 5092147"/>
                <a:gd name="connsiteX70" fmla="*/ 3854603 w 4627542"/>
                <a:gd name="connsiteY70" fmla="*/ 4947759 h 5092147"/>
                <a:gd name="connsiteX71" fmla="*/ 3879500 w 4627542"/>
                <a:gd name="connsiteY71" fmla="*/ 4980955 h 5092147"/>
                <a:gd name="connsiteX72" fmla="*/ 4328401 w 4627542"/>
                <a:gd name="connsiteY72" fmla="*/ 4980955 h 5092147"/>
                <a:gd name="connsiteX73" fmla="*/ 4353298 w 4627542"/>
                <a:gd name="connsiteY73" fmla="*/ 4954549 h 5092147"/>
                <a:gd name="connsiteX74" fmla="*/ 4353298 w 4627542"/>
                <a:gd name="connsiteY74" fmla="*/ 4860242 h 5092147"/>
                <a:gd name="connsiteX75" fmla="*/ 4321611 w 4627542"/>
                <a:gd name="connsiteY75" fmla="*/ 4829309 h 5092147"/>
                <a:gd name="connsiteX76" fmla="*/ 4000967 w 4627542"/>
                <a:gd name="connsiteY76" fmla="*/ 4830818 h 5092147"/>
                <a:gd name="connsiteX77" fmla="*/ 3959472 w 4627542"/>
                <a:gd name="connsiteY77" fmla="*/ 4789323 h 5092147"/>
                <a:gd name="connsiteX78" fmla="*/ 3959472 w 4627542"/>
                <a:gd name="connsiteY78" fmla="*/ 3695362 h 5092147"/>
                <a:gd name="connsiteX79" fmla="*/ 3991914 w 4627542"/>
                <a:gd name="connsiteY79" fmla="*/ 3515048 h 5092147"/>
                <a:gd name="connsiteX80" fmla="*/ 4211461 w 4627542"/>
                <a:gd name="connsiteY80" fmla="*/ 3126503 h 509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627542" h="5092147">
                  <a:moveTo>
                    <a:pt x="4211461" y="3126503"/>
                  </a:moveTo>
                  <a:cubicBezTo>
                    <a:pt x="4288415" y="3014844"/>
                    <a:pt x="4372914" y="2907711"/>
                    <a:pt x="4424971" y="2781717"/>
                  </a:cubicBezTo>
                  <a:cubicBezTo>
                    <a:pt x="4583407" y="2402980"/>
                    <a:pt x="4660362" y="2010664"/>
                    <a:pt x="4614339" y="1599485"/>
                  </a:cubicBezTo>
                  <a:cubicBezTo>
                    <a:pt x="4590952" y="1393519"/>
                    <a:pt x="4534367" y="1196606"/>
                    <a:pt x="4438551" y="1012519"/>
                  </a:cubicBezTo>
                  <a:cubicBezTo>
                    <a:pt x="4240130" y="632273"/>
                    <a:pt x="3933066" y="369723"/>
                    <a:pt x="3542258" y="203743"/>
                  </a:cubicBezTo>
                  <a:cubicBezTo>
                    <a:pt x="3159749" y="42289"/>
                    <a:pt x="2758379" y="-19576"/>
                    <a:pt x="2343429" y="5321"/>
                  </a:cubicBezTo>
                  <a:cubicBezTo>
                    <a:pt x="2148779" y="16638"/>
                    <a:pt x="1957147" y="46816"/>
                    <a:pt x="1770797" y="106418"/>
                  </a:cubicBezTo>
                  <a:cubicBezTo>
                    <a:pt x="1290209" y="260327"/>
                    <a:pt x="927316" y="552301"/>
                    <a:pt x="712296" y="1014782"/>
                  </a:cubicBezTo>
                  <a:cubicBezTo>
                    <a:pt x="614971" y="1223012"/>
                    <a:pt x="558387" y="1439541"/>
                    <a:pt x="617989" y="1671159"/>
                  </a:cubicBezTo>
                  <a:cubicBezTo>
                    <a:pt x="623270" y="1692283"/>
                    <a:pt x="615726" y="1706618"/>
                    <a:pt x="603654" y="1722462"/>
                  </a:cubicBezTo>
                  <a:cubicBezTo>
                    <a:pt x="474642" y="1897495"/>
                    <a:pt x="330541" y="2060458"/>
                    <a:pt x="197003" y="2231719"/>
                  </a:cubicBezTo>
                  <a:cubicBezTo>
                    <a:pt x="126838" y="2321499"/>
                    <a:pt x="55920" y="2412034"/>
                    <a:pt x="16688" y="2521430"/>
                  </a:cubicBezTo>
                  <a:cubicBezTo>
                    <a:pt x="-21789" y="2627808"/>
                    <a:pt x="6126" y="2710044"/>
                    <a:pt x="101941" y="2771155"/>
                  </a:cubicBezTo>
                  <a:cubicBezTo>
                    <a:pt x="172106" y="2815668"/>
                    <a:pt x="244534" y="2855654"/>
                    <a:pt x="330541" y="2859426"/>
                  </a:cubicBezTo>
                  <a:cubicBezTo>
                    <a:pt x="341104" y="2860180"/>
                    <a:pt x="352421" y="2864707"/>
                    <a:pt x="362983" y="2868479"/>
                  </a:cubicBezTo>
                  <a:cubicBezTo>
                    <a:pt x="378072" y="2874515"/>
                    <a:pt x="384862" y="2884323"/>
                    <a:pt x="378072" y="2900921"/>
                  </a:cubicBezTo>
                  <a:cubicBezTo>
                    <a:pt x="353930" y="2962786"/>
                    <a:pt x="344876" y="3029933"/>
                    <a:pt x="300363" y="3085763"/>
                  </a:cubicBezTo>
                  <a:cubicBezTo>
                    <a:pt x="240007" y="3161208"/>
                    <a:pt x="252078" y="3236654"/>
                    <a:pt x="324506" y="3302291"/>
                  </a:cubicBezTo>
                  <a:cubicBezTo>
                    <a:pt x="338086" y="3315117"/>
                    <a:pt x="362983" y="3324925"/>
                    <a:pt x="364492" y="3339260"/>
                  </a:cubicBezTo>
                  <a:cubicBezTo>
                    <a:pt x="367510" y="3357366"/>
                    <a:pt x="341104" y="3369438"/>
                    <a:pt x="329033" y="3384527"/>
                  </a:cubicBezTo>
                  <a:cubicBezTo>
                    <a:pt x="276221" y="3451673"/>
                    <a:pt x="277730" y="3496941"/>
                    <a:pt x="335068" y="3561069"/>
                  </a:cubicBezTo>
                  <a:cubicBezTo>
                    <a:pt x="356193" y="3584458"/>
                    <a:pt x="375809" y="3608600"/>
                    <a:pt x="395425" y="3633497"/>
                  </a:cubicBezTo>
                  <a:cubicBezTo>
                    <a:pt x="426357" y="3672729"/>
                    <a:pt x="434656" y="3714978"/>
                    <a:pt x="415795" y="3764018"/>
                  </a:cubicBezTo>
                  <a:cubicBezTo>
                    <a:pt x="390143" y="3833428"/>
                    <a:pt x="366755" y="3903592"/>
                    <a:pt x="347894" y="3975266"/>
                  </a:cubicBezTo>
                  <a:cubicBezTo>
                    <a:pt x="319979" y="4080135"/>
                    <a:pt x="328278" y="4178969"/>
                    <a:pt x="402969" y="4264976"/>
                  </a:cubicBezTo>
                  <a:cubicBezTo>
                    <a:pt x="459553" y="4330614"/>
                    <a:pt x="526700" y="4381917"/>
                    <a:pt x="608181" y="4413604"/>
                  </a:cubicBezTo>
                  <a:cubicBezTo>
                    <a:pt x="757563" y="4472452"/>
                    <a:pt x="912981" y="4468679"/>
                    <a:pt x="1069153" y="4463398"/>
                  </a:cubicBezTo>
                  <a:cubicBezTo>
                    <a:pt x="1163460" y="4460381"/>
                    <a:pt x="1257013" y="4449064"/>
                    <a:pt x="1351320" y="4458117"/>
                  </a:cubicBezTo>
                  <a:cubicBezTo>
                    <a:pt x="1418466" y="4464907"/>
                    <a:pt x="1474296" y="4492822"/>
                    <a:pt x="1495421" y="4560723"/>
                  </a:cubicBezTo>
                  <a:cubicBezTo>
                    <a:pt x="1527108" y="4663329"/>
                    <a:pt x="1560304" y="4766689"/>
                    <a:pt x="1559549" y="4876840"/>
                  </a:cubicBezTo>
                  <a:cubicBezTo>
                    <a:pt x="1558795" y="5031503"/>
                    <a:pt x="1666682" y="5090351"/>
                    <a:pt x="1775324" y="5090351"/>
                  </a:cubicBezTo>
                  <a:cubicBezTo>
                    <a:pt x="2148779" y="5091105"/>
                    <a:pt x="2522235" y="5095632"/>
                    <a:pt x="2894936" y="5086578"/>
                  </a:cubicBezTo>
                  <a:cubicBezTo>
                    <a:pt x="3019421" y="5083560"/>
                    <a:pt x="3087322" y="5012642"/>
                    <a:pt x="3088831" y="4886648"/>
                  </a:cubicBezTo>
                  <a:cubicBezTo>
                    <a:pt x="3091094" y="4709351"/>
                    <a:pt x="3097130" y="4314771"/>
                    <a:pt x="3097884" y="4314016"/>
                  </a:cubicBezTo>
                  <a:lnTo>
                    <a:pt x="2990751" y="4314016"/>
                  </a:lnTo>
                  <a:cubicBezTo>
                    <a:pt x="2988488" y="4347966"/>
                    <a:pt x="2986225" y="4735002"/>
                    <a:pt x="2979435" y="4876085"/>
                  </a:cubicBezTo>
                  <a:cubicBezTo>
                    <a:pt x="2974908" y="4962848"/>
                    <a:pt x="2959819" y="4980200"/>
                    <a:pt x="2871548" y="4981709"/>
                  </a:cubicBezTo>
                  <a:cubicBezTo>
                    <a:pt x="2861739" y="4981709"/>
                    <a:pt x="1924706" y="4986990"/>
                    <a:pt x="1800221" y="4986236"/>
                  </a:cubicBezTo>
                  <a:cubicBezTo>
                    <a:pt x="1707423" y="4985481"/>
                    <a:pt x="1674227" y="4959075"/>
                    <a:pt x="1668945" y="4868541"/>
                  </a:cubicBezTo>
                  <a:cubicBezTo>
                    <a:pt x="1661401" y="4757636"/>
                    <a:pt x="1636504" y="4650503"/>
                    <a:pt x="1604062" y="4544880"/>
                  </a:cubicBezTo>
                  <a:cubicBezTo>
                    <a:pt x="1573130" y="4444537"/>
                    <a:pt x="1509001" y="4379654"/>
                    <a:pt x="1403377" y="4358529"/>
                  </a:cubicBezTo>
                  <a:cubicBezTo>
                    <a:pt x="1337740" y="4344949"/>
                    <a:pt x="1271347" y="4343440"/>
                    <a:pt x="1204955" y="4347212"/>
                  </a:cubicBezTo>
                  <a:cubicBezTo>
                    <a:pt x="1074434" y="4354002"/>
                    <a:pt x="944668" y="4368337"/>
                    <a:pt x="814147" y="4353248"/>
                  </a:cubicBezTo>
                  <a:cubicBezTo>
                    <a:pt x="718332" y="4341931"/>
                    <a:pt x="627042" y="4317034"/>
                    <a:pt x="549334" y="4256678"/>
                  </a:cubicBezTo>
                  <a:cubicBezTo>
                    <a:pt x="462571" y="4189531"/>
                    <a:pt x="419567" y="4107295"/>
                    <a:pt x="455781" y="3994127"/>
                  </a:cubicBezTo>
                  <a:cubicBezTo>
                    <a:pt x="476906" y="3926980"/>
                    <a:pt x="500294" y="3861343"/>
                    <a:pt x="521419" y="3794196"/>
                  </a:cubicBezTo>
                  <a:cubicBezTo>
                    <a:pt x="547070" y="3715733"/>
                    <a:pt x="538017" y="3643305"/>
                    <a:pt x="488223" y="3576913"/>
                  </a:cubicBezTo>
                  <a:cubicBezTo>
                    <a:pt x="467098" y="3548998"/>
                    <a:pt x="445219" y="3521083"/>
                    <a:pt x="421076" y="3495432"/>
                  </a:cubicBezTo>
                  <a:cubicBezTo>
                    <a:pt x="403724" y="3476570"/>
                    <a:pt x="402969" y="3462990"/>
                    <a:pt x="421831" y="3445638"/>
                  </a:cubicBezTo>
                  <a:cubicBezTo>
                    <a:pt x="439937" y="3428285"/>
                    <a:pt x="456535" y="3409424"/>
                    <a:pt x="471625" y="3389054"/>
                  </a:cubicBezTo>
                  <a:cubicBezTo>
                    <a:pt x="506330" y="3342277"/>
                    <a:pt x="501803" y="3305309"/>
                    <a:pt x="456535" y="3268341"/>
                  </a:cubicBezTo>
                  <a:cubicBezTo>
                    <a:pt x="435411" y="3250988"/>
                    <a:pt x="412777" y="3234390"/>
                    <a:pt x="392407" y="3216283"/>
                  </a:cubicBezTo>
                  <a:cubicBezTo>
                    <a:pt x="372036" y="3198176"/>
                    <a:pt x="366001" y="3173279"/>
                    <a:pt x="385617" y="3152909"/>
                  </a:cubicBezTo>
                  <a:cubicBezTo>
                    <a:pt x="439183" y="3096325"/>
                    <a:pt x="455027" y="3024652"/>
                    <a:pt x="477660" y="2954487"/>
                  </a:cubicBezTo>
                  <a:cubicBezTo>
                    <a:pt x="512365" y="2845091"/>
                    <a:pt x="469361" y="2768137"/>
                    <a:pt x="354684" y="2755311"/>
                  </a:cubicBezTo>
                  <a:cubicBezTo>
                    <a:pt x="283011" y="2747012"/>
                    <a:pt x="222654" y="2718343"/>
                    <a:pt x="163807" y="2682129"/>
                  </a:cubicBezTo>
                  <a:cubicBezTo>
                    <a:pt x="111749" y="2649687"/>
                    <a:pt x="101187" y="2620263"/>
                    <a:pt x="120803" y="2561416"/>
                  </a:cubicBezTo>
                  <a:cubicBezTo>
                    <a:pt x="145700" y="2487479"/>
                    <a:pt x="188704" y="2424105"/>
                    <a:pt x="236234" y="2363749"/>
                  </a:cubicBezTo>
                  <a:cubicBezTo>
                    <a:pt x="384862" y="2175135"/>
                    <a:pt x="534999" y="1988030"/>
                    <a:pt x="685136" y="1800925"/>
                  </a:cubicBezTo>
                  <a:cubicBezTo>
                    <a:pt x="722858" y="1754149"/>
                    <a:pt x="740211" y="1704355"/>
                    <a:pt x="725122" y="1643998"/>
                  </a:cubicBezTo>
                  <a:cubicBezTo>
                    <a:pt x="690417" y="1507442"/>
                    <a:pt x="704751" y="1372394"/>
                    <a:pt x="744737" y="1239610"/>
                  </a:cubicBezTo>
                  <a:cubicBezTo>
                    <a:pt x="857151" y="864646"/>
                    <a:pt x="1091033" y="583988"/>
                    <a:pt x="1421484" y="382549"/>
                  </a:cubicBezTo>
                  <a:cubicBezTo>
                    <a:pt x="1739864" y="187899"/>
                    <a:pt x="2092195" y="116980"/>
                    <a:pt x="2460369" y="107927"/>
                  </a:cubicBezTo>
                  <a:cubicBezTo>
                    <a:pt x="2613524" y="104155"/>
                    <a:pt x="2766678" y="114717"/>
                    <a:pt x="2918324" y="137351"/>
                  </a:cubicBezTo>
                  <a:cubicBezTo>
                    <a:pt x="3220860" y="181864"/>
                    <a:pt x="3507553" y="273153"/>
                    <a:pt x="3766332" y="439133"/>
                  </a:cubicBezTo>
                  <a:cubicBezTo>
                    <a:pt x="4277098" y="767321"/>
                    <a:pt x="4520787" y="1241874"/>
                    <a:pt x="4524560" y="1843929"/>
                  </a:cubicBezTo>
                  <a:cubicBezTo>
                    <a:pt x="4525314" y="2002364"/>
                    <a:pt x="4502680" y="2158537"/>
                    <a:pt x="4466466" y="2313200"/>
                  </a:cubicBezTo>
                  <a:cubicBezTo>
                    <a:pt x="4406110" y="2573487"/>
                    <a:pt x="4317084" y="2819440"/>
                    <a:pt x="4149595" y="3033705"/>
                  </a:cubicBezTo>
                  <a:cubicBezTo>
                    <a:pt x="4077167" y="3126503"/>
                    <a:pt x="4013039" y="3226091"/>
                    <a:pt x="3958718" y="3330961"/>
                  </a:cubicBezTo>
                  <a:cubicBezTo>
                    <a:pt x="3892326" y="3458463"/>
                    <a:pt x="3847813" y="3588984"/>
                    <a:pt x="3853094" y="3736857"/>
                  </a:cubicBezTo>
                  <a:cubicBezTo>
                    <a:pt x="3859884" y="3921699"/>
                    <a:pt x="3854603" y="4728966"/>
                    <a:pt x="3854603" y="4947759"/>
                  </a:cubicBezTo>
                  <a:cubicBezTo>
                    <a:pt x="3854603" y="4965111"/>
                    <a:pt x="3850831" y="4981709"/>
                    <a:pt x="3879500" y="4980955"/>
                  </a:cubicBezTo>
                  <a:cubicBezTo>
                    <a:pt x="4028882" y="4979446"/>
                    <a:pt x="4179019" y="4980200"/>
                    <a:pt x="4328401" y="4980955"/>
                  </a:cubicBezTo>
                  <a:cubicBezTo>
                    <a:pt x="4348772" y="4980955"/>
                    <a:pt x="4354052" y="4974164"/>
                    <a:pt x="4353298" y="4954549"/>
                  </a:cubicBezTo>
                  <a:cubicBezTo>
                    <a:pt x="4351789" y="4922862"/>
                    <a:pt x="4351035" y="4891929"/>
                    <a:pt x="4353298" y="4860242"/>
                  </a:cubicBezTo>
                  <a:cubicBezTo>
                    <a:pt x="4354807" y="4834590"/>
                    <a:pt x="4345754" y="4828555"/>
                    <a:pt x="4321611" y="4829309"/>
                  </a:cubicBezTo>
                  <a:cubicBezTo>
                    <a:pt x="4214478" y="4830818"/>
                    <a:pt x="4108100" y="4828555"/>
                    <a:pt x="4000967" y="4830818"/>
                  </a:cubicBezTo>
                  <a:cubicBezTo>
                    <a:pt x="3967771" y="4831573"/>
                    <a:pt x="3959472" y="4823273"/>
                    <a:pt x="3959472" y="4789323"/>
                  </a:cubicBezTo>
                  <a:cubicBezTo>
                    <a:pt x="3960981" y="4424921"/>
                    <a:pt x="3960981" y="4059764"/>
                    <a:pt x="3959472" y="3695362"/>
                  </a:cubicBezTo>
                  <a:cubicBezTo>
                    <a:pt x="3959472" y="3632743"/>
                    <a:pt x="3970035" y="3573141"/>
                    <a:pt x="3991914" y="3515048"/>
                  </a:cubicBezTo>
                  <a:cubicBezTo>
                    <a:pt x="4041708" y="3372456"/>
                    <a:pt x="4126207" y="3249479"/>
                    <a:pt x="4211461" y="3126503"/>
                  </a:cubicBezTo>
                  <a:close/>
                </a:path>
              </a:pathLst>
            </a:custGeom>
            <a:solidFill>
              <a:srgbClr val="000000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1061214-074F-43AD-A319-4DC5053D717F}"/>
                </a:ext>
              </a:extLst>
            </p:cNvPr>
            <p:cNvGrpSpPr/>
            <p:nvPr/>
          </p:nvGrpSpPr>
          <p:grpSpPr>
            <a:xfrm>
              <a:off x="9602085" y="1150198"/>
              <a:ext cx="1730978" cy="1743822"/>
              <a:chOff x="9602085" y="1150198"/>
              <a:chExt cx="1730978" cy="1743822"/>
            </a:xfrm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333CA34B-0064-4999-B754-3F86C705FD42}"/>
                  </a:ext>
                </a:extLst>
              </p:cNvPr>
              <p:cNvGrpSpPr/>
              <p:nvPr/>
            </p:nvGrpSpPr>
            <p:grpSpPr>
              <a:xfrm rot="2460259" flipH="1">
                <a:off x="9602085" y="1150198"/>
                <a:ext cx="959218" cy="659067"/>
                <a:chOff x="10056748" y="2346218"/>
                <a:chExt cx="1725444" cy="1185531"/>
              </a:xfrm>
            </p:grpSpPr>
            <p:sp>
              <p:nvSpPr>
                <p:cNvPr id="115" name="Trapezoid 272">
                  <a:extLst>
                    <a:ext uri="{FF2B5EF4-FFF2-40B4-BE49-F238E27FC236}">
                      <a16:creationId xmlns:a16="http://schemas.microsoft.com/office/drawing/2014/main" id="{A8F4AFFC-5DA1-4EC9-90A9-F3DC1C01C36A}"/>
                    </a:ext>
                  </a:extLst>
                </p:cNvPr>
                <p:cNvSpPr/>
                <p:nvPr/>
              </p:nvSpPr>
              <p:spPr>
                <a:xfrm rot="6820098">
                  <a:off x="10555155" y="1847811"/>
                  <a:ext cx="415098" cy="1411912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6" name="Group 275">
                  <a:extLst>
                    <a:ext uri="{FF2B5EF4-FFF2-40B4-BE49-F238E27FC236}">
                      <a16:creationId xmlns:a16="http://schemas.microsoft.com/office/drawing/2014/main" id="{B91E7749-9965-43BB-93F4-DDE0720342EE}"/>
                    </a:ext>
                  </a:extLst>
                </p:cNvPr>
                <p:cNvGrpSpPr/>
                <p:nvPr/>
              </p:nvGrpSpPr>
              <p:grpSpPr>
                <a:xfrm rot="5400000">
                  <a:off x="10943999" y="2693556"/>
                  <a:ext cx="947831" cy="728555"/>
                  <a:chOff x="10999279" y="2698471"/>
                  <a:chExt cx="989342" cy="760462"/>
                </a:xfrm>
              </p:grpSpPr>
              <p:sp>
                <p:nvSpPr>
                  <p:cNvPr id="117" name="Freeform: Shape 280">
                    <a:extLst>
                      <a:ext uri="{FF2B5EF4-FFF2-40B4-BE49-F238E27FC236}">
                        <a16:creationId xmlns:a16="http://schemas.microsoft.com/office/drawing/2014/main" id="{58B5F1BD-56A0-4107-AC79-CC9E5E521B2E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281">
                    <a:extLst>
                      <a:ext uri="{FF2B5EF4-FFF2-40B4-BE49-F238E27FC236}">
                        <a16:creationId xmlns:a16="http://schemas.microsoft.com/office/drawing/2014/main" id="{33F40E3D-1A19-4741-A73A-0FF9E2924F83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282">
                    <a:extLst>
                      <a:ext uri="{FF2B5EF4-FFF2-40B4-BE49-F238E27FC236}">
                        <a16:creationId xmlns:a16="http://schemas.microsoft.com/office/drawing/2014/main" id="{F37EBE84-7F0E-4350-884F-C002CF13BE68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DD43FAAF-3D23-4C0E-AF24-BE6561CB6D56}"/>
                  </a:ext>
                </a:extLst>
              </p:cNvPr>
              <p:cNvGrpSpPr/>
              <p:nvPr/>
            </p:nvGrpSpPr>
            <p:grpSpPr>
              <a:xfrm flipH="1">
                <a:off x="10573647" y="1302883"/>
                <a:ext cx="759416" cy="1591137"/>
                <a:chOff x="8631760" y="1655173"/>
                <a:chExt cx="1366040" cy="2862140"/>
              </a:xfrm>
            </p:grpSpPr>
            <p:grpSp>
              <p:nvGrpSpPr>
                <p:cNvPr id="105" name="Group 273">
                  <a:extLst>
                    <a:ext uri="{FF2B5EF4-FFF2-40B4-BE49-F238E27FC236}">
                      <a16:creationId xmlns:a16="http://schemas.microsoft.com/office/drawing/2014/main" id="{40AEB8F9-FB89-4F57-B023-806544142696}"/>
                    </a:ext>
                  </a:extLst>
                </p:cNvPr>
                <p:cNvGrpSpPr/>
                <p:nvPr/>
              </p:nvGrpSpPr>
              <p:grpSpPr>
                <a:xfrm>
                  <a:off x="9402534" y="1655173"/>
                  <a:ext cx="527772" cy="1374721"/>
                  <a:chOff x="10900146" y="2352060"/>
                  <a:chExt cx="550886" cy="1434927"/>
                </a:xfrm>
              </p:grpSpPr>
              <p:sp>
                <p:nvSpPr>
                  <p:cNvPr id="113" name="Rectangle: Rounded Corners 285">
                    <a:extLst>
                      <a:ext uri="{FF2B5EF4-FFF2-40B4-BE49-F238E27FC236}">
                        <a16:creationId xmlns:a16="http://schemas.microsoft.com/office/drawing/2014/main" id="{91080BD0-EFDA-4C24-828E-30EC409D4900}"/>
                      </a:ext>
                    </a:extLst>
                  </p:cNvPr>
                  <p:cNvSpPr/>
                  <p:nvPr/>
                </p:nvSpPr>
                <p:spPr>
                  <a:xfrm rot="18447756">
                    <a:off x="10414913" y="2837293"/>
                    <a:ext cx="1434927" cy="46446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Freeform: Shape 286">
                    <a:extLst>
                      <a:ext uri="{FF2B5EF4-FFF2-40B4-BE49-F238E27FC236}">
                        <a16:creationId xmlns:a16="http://schemas.microsoft.com/office/drawing/2014/main" id="{2E703E54-444D-4D28-91DA-6B514FF52E04}"/>
                      </a:ext>
                    </a:extLst>
                  </p:cNvPr>
                  <p:cNvSpPr/>
                  <p:nvPr/>
                </p:nvSpPr>
                <p:spPr>
                  <a:xfrm>
                    <a:off x="11268229" y="2598552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274">
                  <a:extLst>
                    <a:ext uri="{FF2B5EF4-FFF2-40B4-BE49-F238E27FC236}">
                      <a16:creationId xmlns:a16="http://schemas.microsoft.com/office/drawing/2014/main" id="{E3AD34BD-3F86-4FED-88DB-7C7539B7A5ED}"/>
                    </a:ext>
                  </a:extLst>
                </p:cNvPr>
                <p:cNvGrpSpPr/>
                <p:nvPr/>
              </p:nvGrpSpPr>
              <p:grpSpPr>
                <a:xfrm>
                  <a:off x="8756738" y="2643928"/>
                  <a:ext cx="1105157" cy="1216520"/>
                  <a:chOff x="10226072" y="3384119"/>
                  <a:chExt cx="1153558" cy="1269798"/>
                </a:xfrm>
              </p:grpSpPr>
              <p:sp>
                <p:nvSpPr>
                  <p:cNvPr id="111" name="Freeform: Shape 283">
                    <a:extLst>
                      <a:ext uri="{FF2B5EF4-FFF2-40B4-BE49-F238E27FC236}">
                        <a16:creationId xmlns:a16="http://schemas.microsoft.com/office/drawing/2014/main" id="{4BB964EF-6457-4406-8CE4-3EEEDD5550A7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Freeform: Shape 284">
                    <a:extLst>
                      <a:ext uri="{FF2B5EF4-FFF2-40B4-BE49-F238E27FC236}">
                        <a16:creationId xmlns:a16="http://schemas.microsoft.com/office/drawing/2014/main" id="{CAA6EAAB-5405-487B-BA08-55E413124D8B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276">
                  <a:extLst>
                    <a:ext uri="{FF2B5EF4-FFF2-40B4-BE49-F238E27FC236}">
                      <a16:creationId xmlns:a16="http://schemas.microsoft.com/office/drawing/2014/main" id="{29BBF685-69C8-4783-9C0E-76CBBB0CA71A}"/>
                    </a:ext>
                  </a:extLst>
                </p:cNvPr>
                <p:cNvGrpSpPr/>
                <p:nvPr/>
              </p:nvGrpSpPr>
              <p:grpSpPr>
                <a:xfrm>
                  <a:off x="8631760" y="3526058"/>
                  <a:ext cx="1366040" cy="991255"/>
                  <a:chOff x="10095620" y="4304882"/>
                  <a:chExt cx="1425867" cy="1034668"/>
                </a:xfrm>
              </p:grpSpPr>
              <p:sp>
                <p:nvSpPr>
                  <p:cNvPr id="108" name="Freeform: Shape 277">
                    <a:extLst>
                      <a:ext uri="{FF2B5EF4-FFF2-40B4-BE49-F238E27FC236}">
                        <a16:creationId xmlns:a16="http://schemas.microsoft.com/office/drawing/2014/main" id="{E5FE83E3-C504-45FA-8122-319C684434D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278">
                    <a:extLst>
                      <a:ext uri="{FF2B5EF4-FFF2-40B4-BE49-F238E27FC236}">
                        <a16:creationId xmlns:a16="http://schemas.microsoft.com/office/drawing/2014/main" id="{A21880A7-7577-4115-B9B2-64193EE02CA2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279">
                    <a:extLst>
                      <a:ext uri="{FF2B5EF4-FFF2-40B4-BE49-F238E27FC236}">
                        <a16:creationId xmlns:a16="http://schemas.microsoft.com/office/drawing/2014/main" id="{C416D4DF-8AAC-43DF-A75B-144BAD7545D5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20" name="Freeform: Shape 36">
            <a:extLst>
              <a:ext uri="{FF2B5EF4-FFF2-40B4-BE49-F238E27FC236}">
                <a16:creationId xmlns:a16="http://schemas.microsoft.com/office/drawing/2014/main" id="{58E709C3-BC68-4461-AE1C-FF488B854B6A}"/>
              </a:ext>
            </a:extLst>
          </p:cNvPr>
          <p:cNvSpPr/>
          <p:nvPr/>
        </p:nvSpPr>
        <p:spPr>
          <a:xfrm>
            <a:off x="9325432" y="1724123"/>
            <a:ext cx="416222" cy="30640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36">
            <a:extLst>
              <a:ext uri="{FF2B5EF4-FFF2-40B4-BE49-F238E27FC236}">
                <a16:creationId xmlns:a16="http://schemas.microsoft.com/office/drawing/2014/main" id="{D83177FF-BF73-4AB0-9E8C-3B10C2CD763B}"/>
              </a:ext>
            </a:extLst>
          </p:cNvPr>
          <p:cNvSpPr/>
          <p:nvPr/>
        </p:nvSpPr>
        <p:spPr>
          <a:xfrm>
            <a:off x="10663700" y="1508865"/>
            <a:ext cx="416222" cy="30640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자유형: 도형 121">
            <a:extLst>
              <a:ext uri="{FF2B5EF4-FFF2-40B4-BE49-F238E27FC236}">
                <a16:creationId xmlns:a16="http://schemas.microsoft.com/office/drawing/2014/main" id="{D43B1759-2E3F-4C98-A270-487EF4D5CAA0}"/>
              </a:ext>
            </a:extLst>
          </p:cNvPr>
          <p:cNvSpPr/>
          <p:nvPr/>
        </p:nvSpPr>
        <p:spPr>
          <a:xfrm>
            <a:off x="9697527" y="2053499"/>
            <a:ext cx="569550" cy="568376"/>
          </a:xfrm>
          <a:custGeom>
            <a:avLst/>
            <a:gdLst>
              <a:gd name="connsiteX0" fmla="*/ 525182 w 1287446"/>
              <a:gd name="connsiteY0" fmla="*/ 557304 h 1284792"/>
              <a:gd name="connsiteX1" fmla="*/ 570711 w 1287446"/>
              <a:gd name="connsiteY1" fmla="*/ 705589 h 1284792"/>
              <a:gd name="connsiteX2" fmla="*/ 480127 w 1287446"/>
              <a:gd name="connsiteY2" fmla="*/ 705589 h 1284792"/>
              <a:gd name="connsiteX3" fmla="*/ 798817 w 1287446"/>
              <a:gd name="connsiteY3" fmla="*/ 450383 h 1284792"/>
              <a:gd name="connsiteX4" fmla="*/ 798817 w 1287446"/>
              <a:gd name="connsiteY4" fmla="*/ 862877 h 1284792"/>
              <a:gd name="connsiteX5" fmla="*/ 926561 w 1287446"/>
              <a:gd name="connsiteY5" fmla="*/ 862877 h 1284792"/>
              <a:gd name="connsiteX6" fmla="*/ 926561 w 1287446"/>
              <a:gd name="connsiteY6" fmla="*/ 450383 h 1284792"/>
              <a:gd name="connsiteX7" fmla="*/ 457230 w 1287446"/>
              <a:gd name="connsiteY7" fmla="*/ 450383 h 1284792"/>
              <a:gd name="connsiteX8" fmla="*/ 302193 w 1287446"/>
              <a:gd name="connsiteY8" fmla="*/ 862877 h 1284792"/>
              <a:gd name="connsiteX9" fmla="*/ 432336 w 1287446"/>
              <a:gd name="connsiteY9" fmla="*/ 862877 h 1284792"/>
              <a:gd name="connsiteX10" fmla="*/ 452443 w 1287446"/>
              <a:gd name="connsiteY10" fmla="*/ 794784 h 1284792"/>
              <a:gd name="connsiteX11" fmla="*/ 597151 w 1287446"/>
              <a:gd name="connsiteY11" fmla="*/ 794784 h 1284792"/>
              <a:gd name="connsiteX12" fmla="*/ 617789 w 1287446"/>
              <a:gd name="connsiteY12" fmla="*/ 862877 h 1284792"/>
              <a:gd name="connsiteX13" fmla="*/ 751265 w 1287446"/>
              <a:gd name="connsiteY13" fmla="*/ 862877 h 1284792"/>
              <a:gd name="connsiteX14" fmla="*/ 596264 w 1287446"/>
              <a:gd name="connsiteY14" fmla="*/ 450383 h 1284792"/>
              <a:gd name="connsiteX15" fmla="*/ 398179 w 1287446"/>
              <a:gd name="connsiteY15" fmla="*/ 0 h 1284792"/>
              <a:gd name="connsiteX16" fmla="*/ 411451 w 1287446"/>
              <a:gd name="connsiteY16" fmla="*/ 0 h 1284792"/>
              <a:gd name="connsiteX17" fmla="*/ 430034 w 1287446"/>
              <a:gd name="connsiteY17" fmla="*/ 18580 h 1284792"/>
              <a:gd name="connsiteX18" fmla="*/ 430034 w 1287446"/>
              <a:gd name="connsiteY18" fmla="*/ 175199 h 1284792"/>
              <a:gd name="connsiteX19" fmla="*/ 499052 w 1287446"/>
              <a:gd name="connsiteY19" fmla="*/ 175199 h 1284792"/>
              <a:gd name="connsiteX20" fmla="*/ 499052 w 1287446"/>
              <a:gd name="connsiteY20" fmla="*/ 18580 h 1284792"/>
              <a:gd name="connsiteX21" fmla="*/ 517632 w 1287446"/>
              <a:gd name="connsiteY21" fmla="*/ 0 h 1284792"/>
              <a:gd name="connsiteX22" fmla="*/ 530906 w 1287446"/>
              <a:gd name="connsiteY22" fmla="*/ 0 h 1284792"/>
              <a:gd name="connsiteX23" fmla="*/ 549486 w 1287446"/>
              <a:gd name="connsiteY23" fmla="*/ 18580 h 1284792"/>
              <a:gd name="connsiteX24" fmla="*/ 549486 w 1287446"/>
              <a:gd name="connsiteY24" fmla="*/ 175199 h 1284792"/>
              <a:gd name="connsiteX25" fmla="*/ 618504 w 1287446"/>
              <a:gd name="connsiteY25" fmla="*/ 175199 h 1284792"/>
              <a:gd name="connsiteX26" fmla="*/ 618504 w 1287446"/>
              <a:gd name="connsiteY26" fmla="*/ 18580 h 1284792"/>
              <a:gd name="connsiteX27" fmla="*/ 637087 w 1287446"/>
              <a:gd name="connsiteY27" fmla="*/ 0 h 1284792"/>
              <a:gd name="connsiteX28" fmla="*/ 650358 w 1287446"/>
              <a:gd name="connsiteY28" fmla="*/ 0 h 1284792"/>
              <a:gd name="connsiteX29" fmla="*/ 668941 w 1287446"/>
              <a:gd name="connsiteY29" fmla="*/ 18580 h 1284792"/>
              <a:gd name="connsiteX30" fmla="*/ 668941 w 1287446"/>
              <a:gd name="connsiteY30" fmla="*/ 175199 h 1284792"/>
              <a:gd name="connsiteX31" fmla="*/ 737959 w 1287446"/>
              <a:gd name="connsiteY31" fmla="*/ 175199 h 1284792"/>
              <a:gd name="connsiteX32" fmla="*/ 737959 w 1287446"/>
              <a:gd name="connsiteY32" fmla="*/ 18580 h 1284792"/>
              <a:gd name="connsiteX33" fmla="*/ 756540 w 1287446"/>
              <a:gd name="connsiteY33" fmla="*/ 0 h 1284792"/>
              <a:gd name="connsiteX34" fmla="*/ 769814 w 1287446"/>
              <a:gd name="connsiteY34" fmla="*/ 0 h 1284792"/>
              <a:gd name="connsiteX35" fmla="*/ 791050 w 1287446"/>
              <a:gd name="connsiteY35" fmla="*/ 18580 h 1284792"/>
              <a:gd name="connsiteX36" fmla="*/ 791050 w 1287446"/>
              <a:gd name="connsiteY36" fmla="*/ 175199 h 1284792"/>
              <a:gd name="connsiteX37" fmla="*/ 860068 w 1287446"/>
              <a:gd name="connsiteY37" fmla="*/ 175199 h 1284792"/>
              <a:gd name="connsiteX38" fmla="*/ 860068 w 1287446"/>
              <a:gd name="connsiteY38" fmla="*/ 18580 h 1284792"/>
              <a:gd name="connsiteX39" fmla="*/ 878648 w 1287446"/>
              <a:gd name="connsiteY39" fmla="*/ 0 h 1284792"/>
              <a:gd name="connsiteX40" fmla="*/ 891922 w 1287446"/>
              <a:gd name="connsiteY40" fmla="*/ 0 h 1284792"/>
              <a:gd name="connsiteX41" fmla="*/ 910502 w 1287446"/>
              <a:gd name="connsiteY41" fmla="*/ 18580 h 1284792"/>
              <a:gd name="connsiteX42" fmla="*/ 910502 w 1287446"/>
              <a:gd name="connsiteY42" fmla="*/ 175199 h 1284792"/>
              <a:gd name="connsiteX43" fmla="*/ 1072430 w 1287446"/>
              <a:gd name="connsiteY43" fmla="*/ 175199 h 1284792"/>
              <a:gd name="connsiteX44" fmla="*/ 1138792 w 1287446"/>
              <a:gd name="connsiteY44" fmla="*/ 241561 h 1284792"/>
              <a:gd name="connsiteX45" fmla="*/ 1138792 w 1287446"/>
              <a:gd name="connsiteY45" fmla="*/ 376943 h 1284792"/>
              <a:gd name="connsiteX46" fmla="*/ 1268865 w 1287446"/>
              <a:gd name="connsiteY46" fmla="*/ 376943 h 1284792"/>
              <a:gd name="connsiteX47" fmla="*/ 1287446 w 1287446"/>
              <a:gd name="connsiteY47" fmla="*/ 395523 h 1284792"/>
              <a:gd name="connsiteX48" fmla="*/ 1287446 w 1287446"/>
              <a:gd name="connsiteY48" fmla="*/ 408797 h 1284792"/>
              <a:gd name="connsiteX49" fmla="*/ 1268865 w 1287446"/>
              <a:gd name="connsiteY49" fmla="*/ 427378 h 1284792"/>
              <a:gd name="connsiteX50" fmla="*/ 1268865 w 1287446"/>
              <a:gd name="connsiteY50" fmla="*/ 430033 h 1284792"/>
              <a:gd name="connsiteX51" fmla="*/ 1136139 w 1287446"/>
              <a:gd name="connsiteY51" fmla="*/ 430033 h 1284792"/>
              <a:gd name="connsiteX52" fmla="*/ 1136139 w 1287446"/>
              <a:gd name="connsiteY52" fmla="*/ 499051 h 1284792"/>
              <a:gd name="connsiteX53" fmla="*/ 1266209 w 1287446"/>
              <a:gd name="connsiteY53" fmla="*/ 499051 h 1284792"/>
              <a:gd name="connsiteX54" fmla="*/ 1284792 w 1287446"/>
              <a:gd name="connsiteY54" fmla="*/ 517631 h 1284792"/>
              <a:gd name="connsiteX55" fmla="*/ 1284792 w 1287446"/>
              <a:gd name="connsiteY55" fmla="*/ 530906 h 1284792"/>
              <a:gd name="connsiteX56" fmla="*/ 1266209 w 1287446"/>
              <a:gd name="connsiteY56" fmla="*/ 549486 h 1284792"/>
              <a:gd name="connsiteX57" fmla="*/ 1136139 w 1287446"/>
              <a:gd name="connsiteY57" fmla="*/ 549486 h 1284792"/>
              <a:gd name="connsiteX58" fmla="*/ 1136139 w 1287446"/>
              <a:gd name="connsiteY58" fmla="*/ 618504 h 1284792"/>
              <a:gd name="connsiteX59" fmla="*/ 1266209 w 1287446"/>
              <a:gd name="connsiteY59" fmla="*/ 618504 h 1284792"/>
              <a:gd name="connsiteX60" fmla="*/ 1284792 w 1287446"/>
              <a:gd name="connsiteY60" fmla="*/ 637087 h 1284792"/>
              <a:gd name="connsiteX61" fmla="*/ 1284792 w 1287446"/>
              <a:gd name="connsiteY61" fmla="*/ 650358 h 1284792"/>
              <a:gd name="connsiteX62" fmla="*/ 1266209 w 1287446"/>
              <a:gd name="connsiteY62" fmla="*/ 668941 h 1284792"/>
              <a:gd name="connsiteX63" fmla="*/ 1136139 w 1287446"/>
              <a:gd name="connsiteY63" fmla="*/ 668941 h 1284792"/>
              <a:gd name="connsiteX64" fmla="*/ 1136139 w 1287446"/>
              <a:gd name="connsiteY64" fmla="*/ 737959 h 1284792"/>
              <a:gd name="connsiteX65" fmla="*/ 1266209 w 1287446"/>
              <a:gd name="connsiteY65" fmla="*/ 737959 h 1284792"/>
              <a:gd name="connsiteX66" fmla="*/ 1284792 w 1287446"/>
              <a:gd name="connsiteY66" fmla="*/ 756539 h 1284792"/>
              <a:gd name="connsiteX67" fmla="*/ 1284792 w 1287446"/>
              <a:gd name="connsiteY67" fmla="*/ 769813 h 1284792"/>
              <a:gd name="connsiteX68" fmla="*/ 1266209 w 1287446"/>
              <a:gd name="connsiteY68" fmla="*/ 788393 h 1284792"/>
              <a:gd name="connsiteX69" fmla="*/ 1136139 w 1287446"/>
              <a:gd name="connsiteY69" fmla="*/ 788393 h 1284792"/>
              <a:gd name="connsiteX70" fmla="*/ 1136139 w 1287446"/>
              <a:gd name="connsiteY70" fmla="*/ 857411 h 1284792"/>
              <a:gd name="connsiteX71" fmla="*/ 1266209 w 1287446"/>
              <a:gd name="connsiteY71" fmla="*/ 857411 h 1284792"/>
              <a:gd name="connsiteX72" fmla="*/ 1284792 w 1287446"/>
              <a:gd name="connsiteY72" fmla="*/ 875994 h 1284792"/>
              <a:gd name="connsiteX73" fmla="*/ 1284792 w 1287446"/>
              <a:gd name="connsiteY73" fmla="*/ 889265 h 1284792"/>
              <a:gd name="connsiteX74" fmla="*/ 1266209 w 1287446"/>
              <a:gd name="connsiteY74" fmla="*/ 907849 h 1284792"/>
              <a:gd name="connsiteX75" fmla="*/ 1136139 w 1287446"/>
              <a:gd name="connsiteY75" fmla="*/ 907849 h 1284792"/>
              <a:gd name="connsiteX76" fmla="*/ 1136139 w 1287446"/>
              <a:gd name="connsiteY76" fmla="*/ 1040575 h 1284792"/>
              <a:gd name="connsiteX77" fmla="*/ 1069774 w 1287446"/>
              <a:gd name="connsiteY77" fmla="*/ 1106937 h 1284792"/>
              <a:gd name="connsiteX78" fmla="*/ 907849 w 1287446"/>
              <a:gd name="connsiteY78" fmla="*/ 1106937 h 1284792"/>
              <a:gd name="connsiteX79" fmla="*/ 907849 w 1287446"/>
              <a:gd name="connsiteY79" fmla="*/ 1266209 h 1284792"/>
              <a:gd name="connsiteX80" fmla="*/ 889266 w 1287446"/>
              <a:gd name="connsiteY80" fmla="*/ 1284792 h 1284792"/>
              <a:gd name="connsiteX81" fmla="*/ 875995 w 1287446"/>
              <a:gd name="connsiteY81" fmla="*/ 1284792 h 1284792"/>
              <a:gd name="connsiteX82" fmla="*/ 857412 w 1287446"/>
              <a:gd name="connsiteY82" fmla="*/ 1266209 h 1284792"/>
              <a:gd name="connsiteX83" fmla="*/ 857412 w 1287446"/>
              <a:gd name="connsiteY83" fmla="*/ 1106937 h 1284792"/>
              <a:gd name="connsiteX84" fmla="*/ 788394 w 1287446"/>
              <a:gd name="connsiteY84" fmla="*/ 1106937 h 1284792"/>
              <a:gd name="connsiteX85" fmla="*/ 788394 w 1287446"/>
              <a:gd name="connsiteY85" fmla="*/ 1266209 h 1284792"/>
              <a:gd name="connsiteX86" fmla="*/ 769814 w 1287446"/>
              <a:gd name="connsiteY86" fmla="*/ 1284792 h 1284792"/>
              <a:gd name="connsiteX87" fmla="*/ 753886 w 1287446"/>
              <a:gd name="connsiteY87" fmla="*/ 1284792 h 1284792"/>
              <a:gd name="connsiteX88" fmla="*/ 735303 w 1287446"/>
              <a:gd name="connsiteY88" fmla="*/ 1266209 h 1284792"/>
              <a:gd name="connsiteX89" fmla="*/ 735303 w 1287446"/>
              <a:gd name="connsiteY89" fmla="*/ 1106937 h 1284792"/>
              <a:gd name="connsiteX90" fmla="*/ 666286 w 1287446"/>
              <a:gd name="connsiteY90" fmla="*/ 1106937 h 1284792"/>
              <a:gd name="connsiteX91" fmla="*/ 666286 w 1287446"/>
              <a:gd name="connsiteY91" fmla="*/ 1266209 h 1284792"/>
              <a:gd name="connsiteX92" fmla="*/ 647705 w 1287446"/>
              <a:gd name="connsiteY92" fmla="*/ 1284792 h 1284792"/>
              <a:gd name="connsiteX93" fmla="*/ 634431 w 1287446"/>
              <a:gd name="connsiteY93" fmla="*/ 1284792 h 1284792"/>
              <a:gd name="connsiteX94" fmla="*/ 615851 w 1287446"/>
              <a:gd name="connsiteY94" fmla="*/ 1266209 h 1284792"/>
              <a:gd name="connsiteX95" fmla="*/ 615851 w 1287446"/>
              <a:gd name="connsiteY95" fmla="*/ 1106937 h 1284792"/>
              <a:gd name="connsiteX96" fmla="*/ 546833 w 1287446"/>
              <a:gd name="connsiteY96" fmla="*/ 1106937 h 1284792"/>
              <a:gd name="connsiteX97" fmla="*/ 546833 w 1287446"/>
              <a:gd name="connsiteY97" fmla="*/ 1266209 h 1284792"/>
              <a:gd name="connsiteX98" fmla="*/ 528250 w 1287446"/>
              <a:gd name="connsiteY98" fmla="*/ 1284792 h 1284792"/>
              <a:gd name="connsiteX99" fmla="*/ 514979 w 1287446"/>
              <a:gd name="connsiteY99" fmla="*/ 1284792 h 1284792"/>
              <a:gd name="connsiteX100" fmla="*/ 496396 w 1287446"/>
              <a:gd name="connsiteY100" fmla="*/ 1266209 h 1284792"/>
              <a:gd name="connsiteX101" fmla="*/ 496396 w 1287446"/>
              <a:gd name="connsiteY101" fmla="*/ 1106937 h 1284792"/>
              <a:gd name="connsiteX102" fmla="*/ 427378 w 1287446"/>
              <a:gd name="connsiteY102" fmla="*/ 1106937 h 1284792"/>
              <a:gd name="connsiteX103" fmla="*/ 427378 w 1287446"/>
              <a:gd name="connsiteY103" fmla="*/ 1266209 h 1284792"/>
              <a:gd name="connsiteX104" fmla="*/ 408798 w 1287446"/>
              <a:gd name="connsiteY104" fmla="*/ 1284792 h 1284792"/>
              <a:gd name="connsiteX105" fmla="*/ 395523 w 1287446"/>
              <a:gd name="connsiteY105" fmla="*/ 1284792 h 1284792"/>
              <a:gd name="connsiteX106" fmla="*/ 376943 w 1287446"/>
              <a:gd name="connsiteY106" fmla="*/ 1266209 h 1284792"/>
              <a:gd name="connsiteX107" fmla="*/ 376943 w 1287446"/>
              <a:gd name="connsiteY107" fmla="*/ 1106937 h 1284792"/>
              <a:gd name="connsiteX108" fmla="*/ 225634 w 1287446"/>
              <a:gd name="connsiteY108" fmla="*/ 1106937 h 1284792"/>
              <a:gd name="connsiteX109" fmla="*/ 159272 w 1287446"/>
              <a:gd name="connsiteY109" fmla="*/ 1040575 h 1284792"/>
              <a:gd name="connsiteX110" fmla="*/ 159272 w 1287446"/>
              <a:gd name="connsiteY110" fmla="*/ 907849 h 1284792"/>
              <a:gd name="connsiteX111" fmla="*/ 18580 w 1287446"/>
              <a:gd name="connsiteY111" fmla="*/ 907849 h 1284792"/>
              <a:gd name="connsiteX112" fmla="*/ 0 w 1287446"/>
              <a:gd name="connsiteY112" fmla="*/ 889265 h 1284792"/>
              <a:gd name="connsiteX113" fmla="*/ 0 w 1287446"/>
              <a:gd name="connsiteY113" fmla="*/ 875994 h 1284792"/>
              <a:gd name="connsiteX114" fmla="*/ 18580 w 1287446"/>
              <a:gd name="connsiteY114" fmla="*/ 857411 h 1284792"/>
              <a:gd name="connsiteX115" fmla="*/ 159272 w 1287446"/>
              <a:gd name="connsiteY115" fmla="*/ 857411 h 1284792"/>
              <a:gd name="connsiteX116" fmla="*/ 159272 w 1287446"/>
              <a:gd name="connsiteY116" fmla="*/ 788393 h 1284792"/>
              <a:gd name="connsiteX117" fmla="*/ 18580 w 1287446"/>
              <a:gd name="connsiteY117" fmla="*/ 788393 h 1284792"/>
              <a:gd name="connsiteX118" fmla="*/ 0 w 1287446"/>
              <a:gd name="connsiteY118" fmla="*/ 769813 h 1284792"/>
              <a:gd name="connsiteX119" fmla="*/ 0 w 1287446"/>
              <a:gd name="connsiteY119" fmla="*/ 756539 h 1284792"/>
              <a:gd name="connsiteX120" fmla="*/ 18580 w 1287446"/>
              <a:gd name="connsiteY120" fmla="*/ 737959 h 1284792"/>
              <a:gd name="connsiteX121" fmla="*/ 159272 w 1287446"/>
              <a:gd name="connsiteY121" fmla="*/ 737959 h 1284792"/>
              <a:gd name="connsiteX122" fmla="*/ 159272 w 1287446"/>
              <a:gd name="connsiteY122" fmla="*/ 668941 h 1284792"/>
              <a:gd name="connsiteX123" fmla="*/ 18580 w 1287446"/>
              <a:gd name="connsiteY123" fmla="*/ 668941 h 1284792"/>
              <a:gd name="connsiteX124" fmla="*/ 0 w 1287446"/>
              <a:gd name="connsiteY124" fmla="*/ 650358 h 1284792"/>
              <a:gd name="connsiteX125" fmla="*/ 0 w 1287446"/>
              <a:gd name="connsiteY125" fmla="*/ 637087 h 1284792"/>
              <a:gd name="connsiteX126" fmla="*/ 18580 w 1287446"/>
              <a:gd name="connsiteY126" fmla="*/ 615850 h 1284792"/>
              <a:gd name="connsiteX127" fmla="*/ 159272 w 1287446"/>
              <a:gd name="connsiteY127" fmla="*/ 615850 h 1284792"/>
              <a:gd name="connsiteX128" fmla="*/ 159272 w 1287446"/>
              <a:gd name="connsiteY128" fmla="*/ 546833 h 1284792"/>
              <a:gd name="connsiteX129" fmla="*/ 18580 w 1287446"/>
              <a:gd name="connsiteY129" fmla="*/ 546833 h 1284792"/>
              <a:gd name="connsiteX130" fmla="*/ 0 w 1287446"/>
              <a:gd name="connsiteY130" fmla="*/ 528250 h 1284792"/>
              <a:gd name="connsiteX131" fmla="*/ 0 w 1287446"/>
              <a:gd name="connsiteY131" fmla="*/ 514978 h 1284792"/>
              <a:gd name="connsiteX132" fmla="*/ 18580 w 1287446"/>
              <a:gd name="connsiteY132" fmla="*/ 496395 h 1284792"/>
              <a:gd name="connsiteX133" fmla="*/ 159272 w 1287446"/>
              <a:gd name="connsiteY133" fmla="*/ 496395 h 1284792"/>
              <a:gd name="connsiteX134" fmla="*/ 159272 w 1287446"/>
              <a:gd name="connsiteY134" fmla="*/ 427378 h 1284792"/>
              <a:gd name="connsiteX135" fmla="*/ 18580 w 1287446"/>
              <a:gd name="connsiteY135" fmla="*/ 427378 h 1284792"/>
              <a:gd name="connsiteX136" fmla="*/ 0 w 1287446"/>
              <a:gd name="connsiteY136" fmla="*/ 408797 h 1284792"/>
              <a:gd name="connsiteX137" fmla="*/ 0 w 1287446"/>
              <a:gd name="connsiteY137" fmla="*/ 395523 h 1284792"/>
              <a:gd name="connsiteX138" fmla="*/ 18580 w 1287446"/>
              <a:gd name="connsiteY138" fmla="*/ 376943 h 1284792"/>
              <a:gd name="connsiteX139" fmla="*/ 159272 w 1287446"/>
              <a:gd name="connsiteY139" fmla="*/ 376943 h 1284792"/>
              <a:gd name="connsiteX140" fmla="*/ 159272 w 1287446"/>
              <a:gd name="connsiteY140" fmla="*/ 241561 h 1284792"/>
              <a:gd name="connsiteX141" fmla="*/ 225634 w 1287446"/>
              <a:gd name="connsiteY141" fmla="*/ 175199 h 1284792"/>
              <a:gd name="connsiteX142" fmla="*/ 379596 w 1287446"/>
              <a:gd name="connsiteY142" fmla="*/ 175199 h 1284792"/>
              <a:gd name="connsiteX143" fmla="*/ 379596 w 1287446"/>
              <a:gd name="connsiteY143" fmla="*/ 18580 h 1284792"/>
              <a:gd name="connsiteX144" fmla="*/ 398179 w 1287446"/>
              <a:gd name="connsiteY144" fmla="*/ 0 h 128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287446" h="1284792">
                <a:moveTo>
                  <a:pt x="525182" y="557304"/>
                </a:moveTo>
                <a:lnTo>
                  <a:pt x="570711" y="705589"/>
                </a:lnTo>
                <a:lnTo>
                  <a:pt x="480127" y="705589"/>
                </a:lnTo>
                <a:close/>
                <a:moveTo>
                  <a:pt x="798817" y="450383"/>
                </a:moveTo>
                <a:lnTo>
                  <a:pt x="798817" y="862877"/>
                </a:lnTo>
                <a:lnTo>
                  <a:pt x="926561" y="862877"/>
                </a:lnTo>
                <a:lnTo>
                  <a:pt x="926561" y="450383"/>
                </a:lnTo>
                <a:close/>
                <a:moveTo>
                  <a:pt x="457230" y="450383"/>
                </a:moveTo>
                <a:lnTo>
                  <a:pt x="302193" y="862877"/>
                </a:lnTo>
                <a:lnTo>
                  <a:pt x="432336" y="862877"/>
                </a:lnTo>
                <a:lnTo>
                  <a:pt x="452443" y="794784"/>
                </a:lnTo>
                <a:lnTo>
                  <a:pt x="597151" y="794784"/>
                </a:lnTo>
                <a:lnTo>
                  <a:pt x="617789" y="862877"/>
                </a:lnTo>
                <a:lnTo>
                  <a:pt x="751265" y="862877"/>
                </a:lnTo>
                <a:lnTo>
                  <a:pt x="596264" y="450383"/>
                </a:lnTo>
                <a:close/>
                <a:moveTo>
                  <a:pt x="398179" y="0"/>
                </a:moveTo>
                <a:lnTo>
                  <a:pt x="411451" y="0"/>
                </a:lnTo>
                <a:cubicBezTo>
                  <a:pt x="422069" y="0"/>
                  <a:pt x="430034" y="7962"/>
                  <a:pt x="430034" y="18580"/>
                </a:cubicBezTo>
                <a:lnTo>
                  <a:pt x="430034" y="175199"/>
                </a:lnTo>
                <a:lnTo>
                  <a:pt x="499052" y="175199"/>
                </a:lnTo>
                <a:lnTo>
                  <a:pt x="499052" y="18580"/>
                </a:lnTo>
                <a:cubicBezTo>
                  <a:pt x="499052" y="7962"/>
                  <a:pt x="507014" y="0"/>
                  <a:pt x="517632" y="0"/>
                </a:cubicBezTo>
                <a:lnTo>
                  <a:pt x="530906" y="0"/>
                </a:lnTo>
                <a:cubicBezTo>
                  <a:pt x="541524" y="0"/>
                  <a:pt x="549486" y="7962"/>
                  <a:pt x="549486" y="18580"/>
                </a:cubicBezTo>
                <a:lnTo>
                  <a:pt x="549486" y="175199"/>
                </a:lnTo>
                <a:lnTo>
                  <a:pt x="618504" y="175199"/>
                </a:lnTo>
                <a:lnTo>
                  <a:pt x="618504" y="18580"/>
                </a:lnTo>
                <a:cubicBezTo>
                  <a:pt x="618504" y="7962"/>
                  <a:pt x="626469" y="0"/>
                  <a:pt x="637087" y="0"/>
                </a:cubicBezTo>
                <a:lnTo>
                  <a:pt x="650358" y="0"/>
                </a:lnTo>
                <a:cubicBezTo>
                  <a:pt x="660976" y="0"/>
                  <a:pt x="668941" y="7962"/>
                  <a:pt x="668941" y="18580"/>
                </a:cubicBezTo>
                <a:lnTo>
                  <a:pt x="668941" y="175199"/>
                </a:lnTo>
                <a:lnTo>
                  <a:pt x="737959" y="175199"/>
                </a:lnTo>
                <a:lnTo>
                  <a:pt x="737959" y="18580"/>
                </a:lnTo>
                <a:cubicBezTo>
                  <a:pt x="737959" y="7962"/>
                  <a:pt x="745921" y="0"/>
                  <a:pt x="756540" y="0"/>
                </a:cubicBezTo>
                <a:lnTo>
                  <a:pt x="769814" y="0"/>
                </a:lnTo>
                <a:cubicBezTo>
                  <a:pt x="780432" y="0"/>
                  <a:pt x="791050" y="7962"/>
                  <a:pt x="791050" y="18580"/>
                </a:cubicBezTo>
                <a:lnTo>
                  <a:pt x="791050" y="175199"/>
                </a:lnTo>
                <a:lnTo>
                  <a:pt x="860068" y="175199"/>
                </a:lnTo>
                <a:lnTo>
                  <a:pt x="860068" y="18580"/>
                </a:lnTo>
                <a:cubicBezTo>
                  <a:pt x="860068" y="7962"/>
                  <a:pt x="868030" y="0"/>
                  <a:pt x="878648" y="0"/>
                </a:cubicBezTo>
                <a:lnTo>
                  <a:pt x="891922" y="0"/>
                </a:lnTo>
                <a:cubicBezTo>
                  <a:pt x="902540" y="0"/>
                  <a:pt x="910502" y="7962"/>
                  <a:pt x="910502" y="18580"/>
                </a:cubicBezTo>
                <a:lnTo>
                  <a:pt x="910502" y="175199"/>
                </a:lnTo>
                <a:lnTo>
                  <a:pt x="1072430" y="175199"/>
                </a:lnTo>
                <a:cubicBezTo>
                  <a:pt x="1109593" y="175199"/>
                  <a:pt x="1138792" y="204397"/>
                  <a:pt x="1138792" y="241561"/>
                </a:cubicBezTo>
                <a:lnTo>
                  <a:pt x="1138792" y="376943"/>
                </a:lnTo>
                <a:lnTo>
                  <a:pt x="1268865" y="376943"/>
                </a:lnTo>
                <a:cubicBezTo>
                  <a:pt x="1279483" y="376943"/>
                  <a:pt x="1287446" y="384905"/>
                  <a:pt x="1287446" y="395523"/>
                </a:cubicBezTo>
                <a:lnTo>
                  <a:pt x="1287446" y="408797"/>
                </a:lnTo>
                <a:cubicBezTo>
                  <a:pt x="1287446" y="419415"/>
                  <a:pt x="1279483" y="427378"/>
                  <a:pt x="1268865" y="427378"/>
                </a:cubicBezTo>
                <a:lnTo>
                  <a:pt x="1268865" y="430033"/>
                </a:lnTo>
                <a:lnTo>
                  <a:pt x="1136139" y="430033"/>
                </a:lnTo>
                <a:lnTo>
                  <a:pt x="1136139" y="499051"/>
                </a:lnTo>
                <a:lnTo>
                  <a:pt x="1266209" y="499051"/>
                </a:lnTo>
                <a:cubicBezTo>
                  <a:pt x="1276827" y="499051"/>
                  <a:pt x="1284792" y="507013"/>
                  <a:pt x="1284792" y="517631"/>
                </a:cubicBezTo>
                <a:lnTo>
                  <a:pt x="1284792" y="530906"/>
                </a:lnTo>
                <a:cubicBezTo>
                  <a:pt x="1284792" y="541524"/>
                  <a:pt x="1276827" y="549486"/>
                  <a:pt x="1266209" y="549486"/>
                </a:cubicBezTo>
                <a:lnTo>
                  <a:pt x="1136139" y="549486"/>
                </a:lnTo>
                <a:lnTo>
                  <a:pt x="1136139" y="618504"/>
                </a:lnTo>
                <a:lnTo>
                  <a:pt x="1266209" y="618504"/>
                </a:lnTo>
                <a:cubicBezTo>
                  <a:pt x="1276827" y="618504"/>
                  <a:pt x="1284792" y="626469"/>
                  <a:pt x="1284792" y="637087"/>
                </a:cubicBezTo>
                <a:lnTo>
                  <a:pt x="1284792" y="650358"/>
                </a:lnTo>
                <a:cubicBezTo>
                  <a:pt x="1284792" y="660976"/>
                  <a:pt x="1276827" y="668941"/>
                  <a:pt x="1266209" y="668941"/>
                </a:cubicBezTo>
                <a:lnTo>
                  <a:pt x="1136139" y="668941"/>
                </a:lnTo>
                <a:lnTo>
                  <a:pt x="1136139" y="737959"/>
                </a:lnTo>
                <a:lnTo>
                  <a:pt x="1266209" y="737959"/>
                </a:lnTo>
                <a:cubicBezTo>
                  <a:pt x="1276827" y="737959"/>
                  <a:pt x="1284792" y="745921"/>
                  <a:pt x="1284792" y="756539"/>
                </a:cubicBezTo>
                <a:lnTo>
                  <a:pt x="1284792" y="769813"/>
                </a:lnTo>
                <a:cubicBezTo>
                  <a:pt x="1284792" y="780431"/>
                  <a:pt x="1276827" y="788393"/>
                  <a:pt x="1266209" y="788393"/>
                </a:cubicBezTo>
                <a:lnTo>
                  <a:pt x="1136139" y="788393"/>
                </a:lnTo>
                <a:lnTo>
                  <a:pt x="1136139" y="857411"/>
                </a:lnTo>
                <a:lnTo>
                  <a:pt x="1266209" y="857411"/>
                </a:lnTo>
                <a:cubicBezTo>
                  <a:pt x="1276827" y="857411"/>
                  <a:pt x="1284792" y="865376"/>
                  <a:pt x="1284792" y="875994"/>
                </a:cubicBezTo>
                <a:lnTo>
                  <a:pt x="1284792" y="889265"/>
                </a:lnTo>
                <a:cubicBezTo>
                  <a:pt x="1284792" y="899884"/>
                  <a:pt x="1276827" y="907849"/>
                  <a:pt x="1266209" y="907849"/>
                </a:cubicBezTo>
                <a:lnTo>
                  <a:pt x="1136139" y="907849"/>
                </a:lnTo>
                <a:lnTo>
                  <a:pt x="1136139" y="1040575"/>
                </a:lnTo>
                <a:cubicBezTo>
                  <a:pt x="1136139" y="1077738"/>
                  <a:pt x="1106937" y="1106937"/>
                  <a:pt x="1069774" y="1106937"/>
                </a:cubicBezTo>
                <a:lnTo>
                  <a:pt x="907849" y="1106937"/>
                </a:lnTo>
                <a:lnTo>
                  <a:pt x="907849" y="1266209"/>
                </a:lnTo>
                <a:cubicBezTo>
                  <a:pt x="907849" y="1276827"/>
                  <a:pt x="899884" y="1284792"/>
                  <a:pt x="889266" y="1284792"/>
                </a:cubicBezTo>
                <a:lnTo>
                  <a:pt x="875995" y="1284792"/>
                </a:lnTo>
                <a:cubicBezTo>
                  <a:pt x="865377" y="1284792"/>
                  <a:pt x="857412" y="1276827"/>
                  <a:pt x="857412" y="1266209"/>
                </a:cubicBezTo>
                <a:lnTo>
                  <a:pt x="857412" y="1106937"/>
                </a:lnTo>
                <a:lnTo>
                  <a:pt x="788394" y="1106937"/>
                </a:lnTo>
                <a:lnTo>
                  <a:pt x="788394" y="1266209"/>
                </a:lnTo>
                <a:cubicBezTo>
                  <a:pt x="788394" y="1276827"/>
                  <a:pt x="780432" y="1284792"/>
                  <a:pt x="769814" y="1284792"/>
                </a:cubicBezTo>
                <a:lnTo>
                  <a:pt x="753886" y="1284792"/>
                </a:lnTo>
                <a:cubicBezTo>
                  <a:pt x="743268" y="1284792"/>
                  <a:pt x="735303" y="1276827"/>
                  <a:pt x="735303" y="1266209"/>
                </a:cubicBezTo>
                <a:lnTo>
                  <a:pt x="735303" y="1106937"/>
                </a:lnTo>
                <a:lnTo>
                  <a:pt x="666286" y="1106937"/>
                </a:lnTo>
                <a:lnTo>
                  <a:pt x="666286" y="1266209"/>
                </a:lnTo>
                <a:cubicBezTo>
                  <a:pt x="666286" y="1276827"/>
                  <a:pt x="658323" y="1284792"/>
                  <a:pt x="647705" y="1284792"/>
                </a:cubicBezTo>
                <a:lnTo>
                  <a:pt x="634431" y="1284792"/>
                </a:lnTo>
                <a:cubicBezTo>
                  <a:pt x="623813" y="1284792"/>
                  <a:pt x="615851" y="1276827"/>
                  <a:pt x="615851" y="1266209"/>
                </a:cubicBezTo>
                <a:lnTo>
                  <a:pt x="615851" y="1106937"/>
                </a:lnTo>
                <a:lnTo>
                  <a:pt x="546833" y="1106937"/>
                </a:lnTo>
                <a:lnTo>
                  <a:pt x="546833" y="1266209"/>
                </a:lnTo>
                <a:cubicBezTo>
                  <a:pt x="546833" y="1276827"/>
                  <a:pt x="538868" y="1284792"/>
                  <a:pt x="528250" y="1284792"/>
                </a:cubicBezTo>
                <a:lnTo>
                  <a:pt x="514979" y="1284792"/>
                </a:lnTo>
                <a:cubicBezTo>
                  <a:pt x="504361" y="1284792"/>
                  <a:pt x="496396" y="1276827"/>
                  <a:pt x="496396" y="1266209"/>
                </a:cubicBezTo>
                <a:lnTo>
                  <a:pt x="496396" y="1106937"/>
                </a:lnTo>
                <a:lnTo>
                  <a:pt x="427378" y="1106937"/>
                </a:lnTo>
                <a:lnTo>
                  <a:pt x="427378" y="1266209"/>
                </a:lnTo>
                <a:cubicBezTo>
                  <a:pt x="427378" y="1276827"/>
                  <a:pt x="419416" y="1284792"/>
                  <a:pt x="408798" y="1284792"/>
                </a:cubicBezTo>
                <a:lnTo>
                  <a:pt x="395523" y="1284792"/>
                </a:lnTo>
                <a:cubicBezTo>
                  <a:pt x="384905" y="1284792"/>
                  <a:pt x="376943" y="1276827"/>
                  <a:pt x="376943" y="1266209"/>
                </a:cubicBezTo>
                <a:lnTo>
                  <a:pt x="376943" y="1106937"/>
                </a:lnTo>
                <a:lnTo>
                  <a:pt x="225634" y="1106937"/>
                </a:lnTo>
                <a:cubicBezTo>
                  <a:pt x="188470" y="1106937"/>
                  <a:pt x="159272" y="1077738"/>
                  <a:pt x="159272" y="1040575"/>
                </a:cubicBezTo>
                <a:lnTo>
                  <a:pt x="159272" y="907849"/>
                </a:lnTo>
                <a:lnTo>
                  <a:pt x="18580" y="907849"/>
                </a:lnTo>
                <a:cubicBezTo>
                  <a:pt x="7962" y="907849"/>
                  <a:pt x="0" y="899884"/>
                  <a:pt x="0" y="889265"/>
                </a:cubicBezTo>
                <a:lnTo>
                  <a:pt x="0" y="875994"/>
                </a:lnTo>
                <a:cubicBezTo>
                  <a:pt x="0" y="865376"/>
                  <a:pt x="7962" y="857411"/>
                  <a:pt x="18580" y="857411"/>
                </a:cubicBezTo>
                <a:lnTo>
                  <a:pt x="159272" y="857411"/>
                </a:lnTo>
                <a:lnTo>
                  <a:pt x="159272" y="788393"/>
                </a:lnTo>
                <a:lnTo>
                  <a:pt x="18580" y="788393"/>
                </a:lnTo>
                <a:cubicBezTo>
                  <a:pt x="7962" y="788393"/>
                  <a:pt x="0" y="780431"/>
                  <a:pt x="0" y="769813"/>
                </a:cubicBezTo>
                <a:lnTo>
                  <a:pt x="0" y="756539"/>
                </a:lnTo>
                <a:cubicBezTo>
                  <a:pt x="0" y="745921"/>
                  <a:pt x="7962" y="737959"/>
                  <a:pt x="18580" y="737959"/>
                </a:cubicBezTo>
                <a:lnTo>
                  <a:pt x="159272" y="737959"/>
                </a:lnTo>
                <a:lnTo>
                  <a:pt x="159272" y="668941"/>
                </a:lnTo>
                <a:lnTo>
                  <a:pt x="18580" y="668941"/>
                </a:lnTo>
                <a:cubicBezTo>
                  <a:pt x="7962" y="668941"/>
                  <a:pt x="0" y="660976"/>
                  <a:pt x="0" y="650358"/>
                </a:cubicBezTo>
                <a:lnTo>
                  <a:pt x="0" y="637087"/>
                </a:lnTo>
                <a:cubicBezTo>
                  <a:pt x="0" y="626469"/>
                  <a:pt x="7962" y="618504"/>
                  <a:pt x="18580" y="615850"/>
                </a:cubicBezTo>
                <a:lnTo>
                  <a:pt x="159272" y="615850"/>
                </a:lnTo>
                <a:lnTo>
                  <a:pt x="159272" y="546833"/>
                </a:lnTo>
                <a:lnTo>
                  <a:pt x="18580" y="546833"/>
                </a:lnTo>
                <a:cubicBezTo>
                  <a:pt x="7962" y="546833"/>
                  <a:pt x="0" y="538868"/>
                  <a:pt x="0" y="528250"/>
                </a:cubicBezTo>
                <a:lnTo>
                  <a:pt x="0" y="514978"/>
                </a:lnTo>
                <a:cubicBezTo>
                  <a:pt x="0" y="504360"/>
                  <a:pt x="7962" y="496395"/>
                  <a:pt x="18580" y="496395"/>
                </a:cubicBezTo>
                <a:lnTo>
                  <a:pt x="159272" y="496395"/>
                </a:lnTo>
                <a:lnTo>
                  <a:pt x="159272" y="427378"/>
                </a:lnTo>
                <a:lnTo>
                  <a:pt x="18580" y="427378"/>
                </a:lnTo>
                <a:cubicBezTo>
                  <a:pt x="7962" y="427378"/>
                  <a:pt x="0" y="419415"/>
                  <a:pt x="0" y="408797"/>
                </a:cubicBezTo>
                <a:lnTo>
                  <a:pt x="0" y="395523"/>
                </a:lnTo>
                <a:cubicBezTo>
                  <a:pt x="0" y="384905"/>
                  <a:pt x="7962" y="376943"/>
                  <a:pt x="18580" y="376943"/>
                </a:cubicBezTo>
                <a:lnTo>
                  <a:pt x="159272" y="376943"/>
                </a:lnTo>
                <a:lnTo>
                  <a:pt x="159272" y="241561"/>
                </a:lnTo>
                <a:cubicBezTo>
                  <a:pt x="159272" y="207053"/>
                  <a:pt x="188470" y="175199"/>
                  <a:pt x="225634" y="175199"/>
                </a:cubicBezTo>
                <a:lnTo>
                  <a:pt x="379596" y="175199"/>
                </a:lnTo>
                <a:lnTo>
                  <a:pt x="379596" y="18580"/>
                </a:lnTo>
                <a:cubicBezTo>
                  <a:pt x="379596" y="7962"/>
                  <a:pt x="387561" y="0"/>
                  <a:pt x="398179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0">
            <a:extLst>
              <a:ext uri="{FF2B5EF4-FFF2-40B4-BE49-F238E27FC236}">
                <a16:creationId xmlns:a16="http://schemas.microsoft.com/office/drawing/2014/main" id="{BEECAB28-A099-4D05-B3F3-383FCBB8D979}"/>
              </a:ext>
            </a:extLst>
          </p:cNvPr>
          <p:cNvSpPr>
            <a:spLocks noChangeAspect="1"/>
          </p:cNvSpPr>
          <p:nvPr/>
        </p:nvSpPr>
        <p:spPr>
          <a:xfrm>
            <a:off x="4192463" y="2510475"/>
            <a:ext cx="1475943" cy="2218555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098BDDE1-04FA-4D23-B74F-497E33F2E79F}"/>
              </a:ext>
            </a:extLst>
          </p:cNvPr>
          <p:cNvGrpSpPr/>
          <p:nvPr/>
        </p:nvGrpSpPr>
        <p:grpSpPr>
          <a:xfrm>
            <a:off x="778451" y="1951471"/>
            <a:ext cx="3167774" cy="3033067"/>
            <a:chOff x="759142" y="1866203"/>
            <a:chExt cx="3471863" cy="3324225"/>
          </a:xfrm>
        </p:grpSpPr>
        <p:sp>
          <p:nvSpPr>
            <p:cNvPr id="5" name="Freeform: Shape 32">
              <a:extLst>
                <a:ext uri="{FF2B5EF4-FFF2-40B4-BE49-F238E27FC236}">
                  <a16:creationId xmlns:a16="http://schemas.microsoft.com/office/drawing/2014/main" id="{F6590F9D-596B-4E8D-BA1A-886A6FE9A2D6}"/>
                </a:ext>
              </a:extLst>
            </p:cNvPr>
            <p:cNvSpPr/>
            <p:nvPr/>
          </p:nvSpPr>
          <p:spPr>
            <a:xfrm>
              <a:off x="759142" y="2538668"/>
              <a:ext cx="895350" cy="2371725"/>
            </a:xfrm>
            <a:custGeom>
              <a:avLst/>
              <a:gdLst>
                <a:gd name="connsiteX0" fmla="*/ 591978 w 895350"/>
                <a:gd name="connsiteY0" fmla="*/ 2353151 h 2371725"/>
                <a:gd name="connsiteX1" fmla="*/ 591978 w 895350"/>
                <a:gd name="connsiteY1" fmla="*/ 535781 h 2371725"/>
                <a:gd name="connsiteX2" fmla="*/ 321469 w 895350"/>
                <a:gd name="connsiteY2" fmla="*/ 731996 h 2371725"/>
                <a:gd name="connsiteX3" fmla="*/ 21431 w 895350"/>
                <a:gd name="connsiteY3" fmla="*/ 879634 h 2371725"/>
                <a:gd name="connsiteX4" fmla="*/ 21431 w 895350"/>
                <a:gd name="connsiteY4" fmla="*/ 604361 h 2371725"/>
                <a:gd name="connsiteX5" fmla="*/ 439578 w 895350"/>
                <a:gd name="connsiteY5" fmla="*/ 331946 h 2371725"/>
                <a:gd name="connsiteX6" fmla="*/ 692944 w 895350"/>
                <a:gd name="connsiteY6" fmla="*/ 21431 h 2371725"/>
                <a:gd name="connsiteX7" fmla="*/ 876776 w 895350"/>
                <a:gd name="connsiteY7" fmla="*/ 21431 h 2371725"/>
                <a:gd name="connsiteX8" fmla="*/ 876776 w 895350"/>
                <a:gd name="connsiteY8" fmla="*/ 2353151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350" h="2371725">
                  <a:moveTo>
                    <a:pt x="591978" y="2353151"/>
                  </a:moveTo>
                  <a:lnTo>
                    <a:pt x="591978" y="535781"/>
                  </a:lnTo>
                  <a:cubicBezTo>
                    <a:pt x="523399" y="601504"/>
                    <a:pt x="432911" y="667226"/>
                    <a:pt x="321469" y="731996"/>
                  </a:cubicBezTo>
                  <a:cubicBezTo>
                    <a:pt x="210026" y="797719"/>
                    <a:pt x="110014" y="846296"/>
                    <a:pt x="21431" y="879634"/>
                  </a:cubicBezTo>
                  <a:lnTo>
                    <a:pt x="21431" y="604361"/>
                  </a:lnTo>
                  <a:cubicBezTo>
                    <a:pt x="180499" y="529114"/>
                    <a:pt x="320516" y="438626"/>
                    <a:pt x="439578" y="331946"/>
                  </a:cubicBezTo>
                  <a:cubicBezTo>
                    <a:pt x="558641" y="225266"/>
                    <a:pt x="643414" y="121444"/>
                    <a:pt x="692944" y="21431"/>
                  </a:cubicBezTo>
                  <a:lnTo>
                    <a:pt x="876776" y="21431"/>
                  </a:lnTo>
                  <a:lnTo>
                    <a:pt x="876776" y="2353151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142006E7-8D11-4A11-9950-5F8E5F5C6DB5}"/>
                </a:ext>
              </a:extLst>
            </p:cNvPr>
            <p:cNvGrpSpPr/>
            <p:nvPr/>
          </p:nvGrpSpPr>
          <p:grpSpPr>
            <a:xfrm>
              <a:off x="1621155" y="1866203"/>
              <a:ext cx="2609850" cy="3324225"/>
              <a:chOff x="7471886" y="2217896"/>
              <a:chExt cx="2609850" cy="3324225"/>
            </a:xfrm>
          </p:grpSpPr>
          <p:sp>
            <p:nvSpPr>
              <p:cNvPr id="7" name="Freeform: Shape 34">
                <a:extLst>
                  <a:ext uri="{FF2B5EF4-FFF2-40B4-BE49-F238E27FC236}">
                    <a16:creationId xmlns:a16="http://schemas.microsoft.com/office/drawing/2014/main" id="{9D8DA5D2-6231-4F7F-AAD8-8876DA4FECF7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Freeform: Shape 35">
                <a:extLst>
                  <a:ext uri="{FF2B5EF4-FFF2-40B4-BE49-F238E27FC236}">
                    <a16:creationId xmlns:a16="http://schemas.microsoft.com/office/drawing/2014/main" id="{518E436A-A0CE-4D6D-A825-A6316DE4C5CB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3E0924B2-AFC9-4499-98C8-EAB48A732717}"/>
              </a:ext>
            </a:extLst>
          </p:cNvPr>
          <p:cNvGrpSpPr/>
          <p:nvPr/>
        </p:nvGrpSpPr>
        <p:grpSpPr>
          <a:xfrm>
            <a:off x="5298625" y="1951471"/>
            <a:ext cx="2381262" cy="3033067"/>
            <a:chOff x="7471886" y="2217896"/>
            <a:chExt cx="2609850" cy="3324225"/>
          </a:xfrm>
        </p:grpSpPr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B9F3EC14-3AAA-4E07-B3E9-4F6CDDF41FF9}"/>
                </a:ext>
              </a:extLst>
            </p:cNvPr>
            <p:cNvSpPr/>
            <p:nvPr/>
          </p:nvSpPr>
          <p:spPr>
            <a:xfrm>
              <a:off x="7471886" y="2217896"/>
              <a:ext cx="2609850" cy="3324225"/>
            </a:xfrm>
            <a:custGeom>
              <a:avLst/>
              <a:gdLst>
                <a:gd name="connsiteX0" fmla="*/ 21431 w 2609850"/>
                <a:gd name="connsiteY0" fmla="*/ 3023711 h 3324225"/>
                <a:gd name="connsiteX1" fmla="*/ 945356 w 2609850"/>
                <a:gd name="connsiteY1" fmla="*/ 3307556 h 3324225"/>
                <a:gd name="connsiteX2" fmla="*/ 2588419 w 2609850"/>
                <a:gd name="connsiteY2" fmla="*/ 1664494 h 3324225"/>
                <a:gd name="connsiteX3" fmla="*/ 945356 w 2609850"/>
                <a:gd name="connsiteY3" fmla="*/ 21431 h 3324225"/>
                <a:gd name="connsiteX4" fmla="*/ 167164 w 2609850"/>
                <a:gd name="connsiteY4" fmla="*/ 216694 h 332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850" h="3324225">
                  <a:moveTo>
                    <a:pt x="21431" y="3023711"/>
                  </a:moveTo>
                  <a:cubicBezTo>
                    <a:pt x="284321" y="3202781"/>
                    <a:pt x="602456" y="3307556"/>
                    <a:pt x="945356" y="3307556"/>
                  </a:cubicBezTo>
                  <a:cubicBezTo>
                    <a:pt x="1853089" y="3307556"/>
                    <a:pt x="2588419" y="2572226"/>
                    <a:pt x="2588419" y="1664494"/>
                  </a:cubicBezTo>
                  <a:cubicBezTo>
                    <a:pt x="2588419" y="756761"/>
                    <a:pt x="1853089" y="21431"/>
                    <a:pt x="945356" y="21431"/>
                  </a:cubicBezTo>
                  <a:cubicBezTo>
                    <a:pt x="663416" y="21431"/>
                    <a:pt x="398621" y="91916"/>
                    <a:pt x="167164" y="216694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Freeform: Shape 38">
              <a:extLst>
                <a:ext uri="{FF2B5EF4-FFF2-40B4-BE49-F238E27FC236}">
                  <a16:creationId xmlns:a16="http://schemas.microsoft.com/office/drawing/2014/main" id="{7F984274-FCF2-48BB-BB2E-59D6B636C3B0}"/>
                </a:ext>
              </a:extLst>
            </p:cNvPr>
            <p:cNvSpPr/>
            <p:nvPr/>
          </p:nvSpPr>
          <p:spPr>
            <a:xfrm>
              <a:off x="7486173" y="2296954"/>
              <a:ext cx="276225" cy="228600"/>
            </a:xfrm>
            <a:custGeom>
              <a:avLst/>
              <a:gdLst>
                <a:gd name="connsiteX0" fmla="*/ 168116 w 276225"/>
                <a:gd name="connsiteY0" fmla="*/ 7144 h 228600"/>
                <a:gd name="connsiteX1" fmla="*/ 184309 w 276225"/>
                <a:gd name="connsiteY1" fmla="*/ 121444 h 228600"/>
                <a:gd name="connsiteX2" fmla="*/ 276701 w 276225"/>
                <a:gd name="connsiteY2" fmla="*/ 189071 h 228600"/>
                <a:gd name="connsiteX3" fmla="*/ 7144 w 276225"/>
                <a:gd name="connsiteY3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28600">
                  <a:moveTo>
                    <a:pt x="168116" y="7144"/>
                  </a:moveTo>
                  <a:lnTo>
                    <a:pt x="184309" y="121444"/>
                  </a:lnTo>
                  <a:lnTo>
                    <a:pt x="276701" y="189071"/>
                  </a:lnTo>
                  <a:lnTo>
                    <a:pt x="7144" y="22621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9FDDC6BD-C93E-43F8-9FEB-08EFAF60946F}"/>
              </a:ext>
            </a:extLst>
          </p:cNvPr>
          <p:cNvGrpSpPr/>
          <p:nvPr/>
        </p:nvGrpSpPr>
        <p:grpSpPr>
          <a:xfrm>
            <a:off x="8027238" y="1951471"/>
            <a:ext cx="3386311" cy="3033067"/>
            <a:chOff x="8027238" y="1884796"/>
            <a:chExt cx="3386311" cy="3033067"/>
          </a:xfrm>
        </p:grpSpPr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39A8E412-A7C8-4E7A-B19C-ED20E49E375C}"/>
                </a:ext>
              </a:extLst>
            </p:cNvPr>
            <p:cNvGrpSpPr/>
            <p:nvPr/>
          </p:nvGrpSpPr>
          <p:grpSpPr>
            <a:xfrm>
              <a:off x="9032287" y="1884796"/>
              <a:ext cx="2381262" cy="3033067"/>
              <a:chOff x="7471886" y="2217896"/>
              <a:chExt cx="2609850" cy="3324225"/>
            </a:xfrm>
          </p:grpSpPr>
          <p:sp>
            <p:nvSpPr>
              <p:cNvPr id="15" name="Freeform: Shape 42">
                <a:extLst>
                  <a:ext uri="{FF2B5EF4-FFF2-40B4-BE49-F238E27FC236}">
                    <a16:creationId xmlns:a16="http://schemas.microsoft.com/office/drawing/2014/main" id="{80944D4E-CD20-4025-B91D-C8AC2733E9CC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Freeform: Shape 43">
                <a:extLst>
                  <a:ext uri="{FF2B5EF4-FFF2-40B4-BE49-F238E27FC236}">
                    <a16:creationId xmlns:a16="http://schemas.microsoft.com/office/drawing/2014/main" id="{B5E07D50-FF2D-4404-816C-1C56EE304999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4" name="Freeform: Shape 41">
              <a:extLst>
                <a:ext uri="{FF2B5EF4-FFF2-40B4-BE49-F238E27FC236}">
                  <a16:creationId xmlns:a16="http://schemas.microsoft.com/office/drawing/2014/main" id="{D3EC985C-56A3-454B-BA8B-4260726B8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7238" y="2447823"/>
              <a:ext cx="1404918" cy="2191035"/>
            </a:xfrm>
            <a:custGeom>
              <a:avLst/>
              <a:gdLst>
                <a:gd name="connsiteX0" fmla="*/ 573405 w 1171575"/>
                <a:gd name="connsiteY0" fmla="*/ 1779270 h 1800225"/>
                <a:gd name="connsiteX1" fmla="*/ 199073 w 1171575"/>
                <a:gd name="connsiteY1" fmla="*/ 1644968 h 1800225"/>
                <a:gd name="connsiteX2" fmla="*/ 28575 w 1171575"/>
                <a:gd name="connsiteY2" fmla="*/ 1296352 h 1800225"/>
                <a:gd name="connsiteX3" fmla="*/ 239078 w 1171575"/>
                <a:gd name="connsiteY3" fmla="*/ 1268730 h 1800225"/>
                <a:gd name="connsiteX4" fmla="*/ 362903 w 1171575"/>
                <a:gd name="connsiteY4" fmla="*/ 1526858 h 1800225"/>
                <a:gd name="connsiteX5" fmla="*/ 575310 w 1171575"/>
                <a:gd name="connsiteY5" fmla="*/ 1605915 h 1800225"/>
                <a:gd name="connsiteX6" fmla="*/ 825818 w 1171575"/>
                <a:gd name="connsiteY6" fmla="*/ 1503045 h 1800225"/>
                <a:gd name="connsiteX7" fmla="*/ 927735 w 1171575"/>
                <a:gd name="connsiteY7" fmla="*/ 1247775 h 1800225"/>
                <a:gd name="connsiteX8" fmla="*/ 833438 w 1171575"/>
                <a:gd name="connsiteY8" fmla="*/ 1008698 h 1800225"/>
                <a:gd name="connsiteX9" fmla="*/ 592455 w 1171575"/>
                <a:gd name="connsiteY9" fmla="*/ 914400 h 1800225"/>
                <a:gd name="connsiteX10" fmla="*/ 443865 w 1171575"/>
                <a:gd name="connsiteY10" fmla="*/ 938213 h 1800225"/>
                <a:gd name="connsiteX11" fmla="*/ 467678 w 1171575"/>
                <a:gd name="connsiteY11" fmla="*/ 753427 h 1800225"/>
                <a:gd name="connsiteX12" fmla="*/ 501968 w 1171575"/>
                <a:gd name="connsiteY12" fmla="*/ 755333 h 1800225"/>
                <a:gd name="connsiteX13" fmla="*/ 743903 w 1171575"/>
                <a:gd name="connsiteY13" fmla="*/ 684848 h 1800225"/>
                <a:gd name="connsiteX14" fmla="*/ 851535 w 1171575"/>
                <a:gd name="connsiteY14" fmla="*/ 468630 h 1800225"/>
                <a:gd name="connsiteX15" fmla="*/ 773430 w 1171575"/>
                <a:gd name="connsiteY15" fmla="*/ 277178 h 1800225"/>
                <a:gd name="connsiteX16" fmla="*/ 571500 w 1171575"/>
                <a:gd name="connsiteY16" fmla="*/ 200978 h 1800225"/>
                <a:gd name="connsiteX17" fmla="*/ 366713 w 1171575"/>
                <a:gd name="connsiteY17" fmla="*/ 278130 h 1800225"/>
                <a:gd name="connsiteX18" fmla="*/ 261938 w 1171575"/>
                <a:gd name="connsiteY18" fmla="*/ 509588 h 1800225"/>
                <a:gd name="connsiteX19" fmla="*/ 51435 w 1171575"/>
                <a:gd name="connsiteY19" fmla="*/ 472440 h 1800225"/>
                <a:gd name="connsiteX20" fmla="*/ 226695 w 1171575"/>
                <a:gd name="connsiteY20" fmla="*/ 144780 h 1800225"/>
                <a:gd name="connsiteX21" fmla="*/ 566738 w 1171575"/>
                <a:gd name="connsiteY21" fmla="*/ 28575 h 1800225"/>
                <a:gd name="connsiteX22" fmla="*/ 824865 w 1171575"/>
                <a:gd name="connsiteY22" fmla="*/ 88583 h 1800225"/>
                <a:gd name="connsiteX23" fmla="*/ 1005840 w 1171575"/>
                <a:gd name="connsiteY23" fmla="*/ 252413 h 1800225"/>
                <a:gd name="connsiteX24" fmla="*/ 1068705 w 1171575"/>
                <a:gd name="connsiteY24" fmla="*/ 473392 h 1800225"/>
                <a:gd name="connsiteX25" fmla="*/ 1008698 w 1171575"/>
                <a:gd name="connsiteY25" fmla="*/ 675323 h 1800225"/>
                <a:gd name="connsiteX26" fmla="*/ 832485 w 1171575"/>
                <a:gd name="connsiteY26" fmla="*/ 820102 h 1800225"/>
                <a:gd name="connsiteX27" fmla="*/ 1068705 w 1171575"/>
                <a:gd name="connsiteY27" fmla="*/ 965835 h 1800225"/>
                <a:gd name="connsiteX28" fmla="*/ 1152525 w 1171575"/>
                <a:gd name="connsiteY28" fmla="*/ 1242060 h 1800225"/>
                <a:gd name="connsiteX0" fmla="*/ 536835 w 1123950"/>
                <a:gd name="connsiteY0" fmla="*/ 1752694 h 1752694"/>
                <a:gd name="connsiteX1" fmla="*/ 170498 w 1123950"/>
                <a:gd name="connsiteY1" fmla="*/ 1616393 h 1752694"/>
                <a:gd name="connsiteX2" fmla="*/ 0 w 1123950"/>
                <a:gd name="connsiteY2" fmla="*/ 1267777 h 1752694"/>
                <a:gd name="connsiteX3" fmla="*/ 210503 w 1123950"/>
                <a:gd name="connsiteY3" fmla="*/ 1240155 h 1752694"/>
                <a:gd name="connsiteX4" fmla="*/ 334328 w 1123950"/>
                <a:gd name="connsiteY4" fmla="*/ 1498283 h 1752694"/>
                <a:gd name="connsiteX5" fmla="*/ 546735 w 1123950"/>
                <a:gd name="connsiteY5" fmla="*/ 1577340 h 1752694"/>
                <a:gd name="connsiteX6" fmla="*/ 797243 w 1123950"/>
                <a:gd name="connsiteY6" fmla="*/ 1474470 h 1752694"/>
                <a:gd name="connsiteX7" fmla="*/ 899160 w 1123950"/>
                <a:gd name="connsiteY7" fmla="*/ 1219200 h 1752694"/>
                <a:gd name="connsiteX8" fmla="*/ 804863 w 1123950"/>
                <a:gd name="connsiteY8" fmla="*/ 980123 h 1752694"/>
                <a:gd name="connsiteX9" fmla="*/ 563880 w 1123950"/>
                <a:gd name="connsiteY9" fmla="*/ 885825 h 1752694"/>
                <a:gd name="connsiteX10" fmla="*/ 415290 w 1123950"/>
                <a:gd name="connsiteY10" fmla="*/ 909638 h 1752694"/>
                <a:gd name="connsiteX11" fmla="*/ 439103 w 1123950"/>
                <a:gd name="connsiteY11" fmla="*/ 724852 h 1752694"/>
                <a:gd name="connsiteX12" fmla="*/ 473393 w 1123950"/>
                <a:gd name="connsiteY12" fmla="*/ 726758 h 1752694"/>
                <a:gd name="connsiteX13" fmla="*/ 715328 w 1123950"/>
                <a:gd name="connsiteY13" fmla="*/ 656273 h 1752694"/>
                <a:gd name="connsiteX14" fmla="*/ 822960 w 1123950"/>
                <a:gd name="connsiteY14" fmla="*/ 440055 h 1752694"/>
                <a:gd name="connsiteX15" fmla="*/ 744855 w 1123950"/>
                <a:gd name="connsiteY15" fmla="*/ 248603 h 1752694"/>
                <a:gd name="connsiteX16" fmla="*/ 542925 w 1123950"/>
                <a:gd name="connsiteY16" fmla="*/ 172403 h 1752694"/>
                <a:gd name="connsiteX17" fmla="*/ 338138 w 1123950"/>
                <a:gd name="connsiteY17" fmla="*/ 249555 h 1752694"/>
                <a:gd name="connsiteX18" fmla="*/ 233363 w 1123950"/>
                <a:gd name="connsiteY18" fmla="*/ 481013 h 1752694"/>
                <a:gd name="connsiteX19" fmla="*/ 22860 w 1123950"/>
                <a:gd name="connsiteY19" fmla="*/ 443865 h 1752694"/>
                <a:gd name="connsiteX20" fmla="*/ 198120 w 1123950"/>
                <a:gd name="connsiteY20" fmla="*/ 116205 h 1752694"/>
                <a:gd name="connsiteX21" fmla="*/ 538163 w 1123950"/>
                <a:gd name="connsiteY21" fmla="*/ 0 h 1752694"/>
                <a:gd name="connsiteX22" fmla="*/ 796290 w 1123950"/>
                <a:gd name="connsiteY22" fmla="*/ 60008 h 1752694"/>
                <a:gd name="connsiteX23" fmla="*/ 977265 w 1123950"/>
                <a:gd name="connsiteY23" fmla="*/ 223838 h 1752694"/>
                <a:gd name="connsiteX24" fmla="*/ 1040130 w 1123950"/>
                <a:gd name="connsiteY24" fmla="*/ 444817 h 1752694"/>
                <a:gd name="connsiteX25" fmla="*/ 980123 w 1123950"/>
                <a:gd name="connsiteY25" fmla="*/ 646748 h 1752694"/>
                <a:gd name="connsiteX26" fmla="*/ 803910 w 1123950"/>
                <a:gd name="connsiteY26" fmla="*/ 791527 h 1752694"/>
                <a:gd name="connsiteX27" fmla="*/ 1040130 w 1123950"/>
                <a:gd name="connsiteY27" fmla="*/ 937260 h 1752694"/>
                <a:gd name="connsiteX28" fmla="*/ 1123950 w 1123950"/>
                <a:gd name="connsiteY28" fmla="*/ 1213485 h 1752694"/>
                <a:gd name="connsiteX0" fmla="*/ 536835 w 1123950"/>
                <a:gd name="connsiteY0" fmla="*/ 1752694 h 1760238"/>
                <a:gd name="connsiteX1" fmla="*/ 541648 w 1123950"/>
                <a:gd name="connsiteY1" fmla="*/ 1749334 h 1760238"/>
                <a:gd name="connsiteX2" fmla="*/ 170498 w 1123950"/>
                <a:gd name="connsiteY2" fmla="*/ 1616393 h 1760238"/>
                <a:gd name="connsiteX3" fmla="*/ 0 w 1123950"/>
                <a:gd name="connsiteY3" fmla="*/ 1267777 h 1760238"/>
                <a:gd name="connsiteX4" fmla="*/ 210503 w 1123950"/>
                <a:gd name="connsiteY4" fmla="*/ 1240155 h 1760238"/>
                <a:gd name="connsiteX5" fmla="*/ 334328 w 1123950"/>
                <a:gd name="connsiteY5" fmla="*/ 1498283 h 1760238"/>
                <a:gd name="connsiteX6" fmla="*/ 546735 w 1123950"/>
                <a:gd name="connsiteY6" fmla="*/ 1577340 h 1760238"/>
                <a:gd name="connsiteX7" fmla="*/ 797243 w 1123950"/>
                <a:gd name="connsiteY7" fmla="*/ 1474470 h 1760238"/>
                <a:gd name="connsiteX8" fmla="*/ 899160 w 1123950"/>
                <a:gd name="connsiteY8" fmla="*/ 1219200 h 1760238"/>
                <a:gd name="connsiteX9" fmla="*/ 804863 w 1123950"/>
                <a:gd name="connsiteY9" fmla="*/ 980123 h 1760238"/>
                <a:gd name="connsiteX10" fmla="*/ 563880 w 1123950"/>
                <a:gd name="connsiteY10" fmla="*/ 885825 h 1760238"/>
                <a:gd name="connsiteX11" fmla="*/ 415290 w 1123950"/>
                <a:gd name="connsiteY11" fmla="*/ 909638 h 1760238"/>
                <a:gd name="connsiteX12" fmla="*/ 439103 w 1123950"/>
                <a:gd name="connsiteY12" fmla="*/ 724852 h 1760238"/>
                <a:gd name="connsiteX13" fmla="*/ 473393 w 1123950"/>
                <a:gd name="connsiteY13" fmla="*/ 726758 h 1760238"/>
                <a:gd name="connsiteX14" fmla="*/ 715328 w 1123950"/>
                <a:gd name="connsiteY14" fmla="*/ 656273 h 1760238"/>
                <a:gd name="connsiteX15" fmla="*/ 822960 w 1123950"/>
                <a:gd name="connsiteY15" fmla="*/ 440055 h 1760238"/>
                <a:gd name="connsiteX16" fmla="*/ 744855 w 1123950"/>
                <a:gd name="connsiteY16" fmla="*/ 248603 h 1760238"/>
                <a:gd name="connsiteX17" fmla="*/ 542925 w 1123950"/>
                <a:gd name="connsiteY17" fmla="*/ 172403 h 1760238"/>
                <a:gd name="connsiteX18" fmla="*/ 338138 w 1123950"/>
                <a:gd name="connsiteY18" fmla="*/ 249555 h 1760238"/>
                <a:gd name="connsiteX19" fmla="*/ 233363 w 1123950"/>
                <a:gd name="connsiteY19" fmla="*/ 481013 h 1760238"/>
                <a:gd name="connsiteX20" fmla="*/ 22860 w 1123950"/>
                <a:gd name="connsiteY20" fmla="*/ 443865 h 1760238"/>
                <a:gd name="connsiteX21" fmla="*/ 198120 w 1123950"/>
                <a:gd name="connsiteY21" fmla="*/ 116205 h 1760238"/>
                <a:gd name="connsiteX22" fmla="*/ 538163 w 1123950"/>
                <a:gd name="connsiteY22" fmla="*/ 0 h 1760238"/>
                <a:gd name="connsiteX23" fmla="*/ 796290 w 1123950"/>
                <a:gd name="connsiteY23" fmla="*/ 60008 h 1760238"/>
                <a:gd name="connsiteX24" fmla="*/ 977265 w 1123950"/>
                <a:gd name="connsiteY24" fmla="*/ 223838 h 1760238"/>
                <a:gd name="connsiteX25" fmla="*/ 1040130 w 1123950"/>
                <a:gd name="connsiteY25" fmla="*/ 444817 h 1760238"/>
                <a:gd name="connsiteX26" fmla="*/ 980123 w 1123950"/>
                <a:gd name="connsiteY26" fmla="*/ 646748 h 1760238"/>
                <a:gd name="connsiteX27" fmla="*/ 803910 w 1123950"/>
                <a:gd name="connsiteY27" fmla="*/ 791527 h 1760238"/>
                <a:gd name="connsiteX28" fmla="*/ 1040130 w 1123950"/>
                <a:gd name="connsiteY28" fmla="*/ 937260 h 1760238"/>
                <a:gd name="connsiteX29" fmla="*/ 1123950 w 1123950"/>
                <a:gd name="connsiteY29" fmla="*/ 1213485 h 1760238"/>
                <a:gd name="connsiteX0" fmla="*/ 822651 w 1123950"/>
                <a:gd name="connsiteY0" fmla="*/ 1752694 h 1760238"/>
                <a:gd name="connsiteX1" fmla="*/ 541648 w 1123950"/>
                <a:gd name="connsiteY1" fmla="*/ 1749334 h 1760238"/>
                <a:gd name="connsiteX2" fmla="*/ 170498 w 1123950"/>
                <a:gd name="connsiteY2" fmla="*/ 1616393 h 1760238"/>
                <a:gd name="connsiteX3" fmla="*/ 0 w 1123950"/>
                <a:gd name="connsiteY3" fmla="*/ 1267777 h 1760238"/>
                <a:gd name="connsiteX4" fmla="*/ 210503 w 1123950"/>
                <a:gd name="connsiteY4" fmla="*/ 1240155 h 1760238"/>
                <a:gd name="connsiteX5" fmla="*/ 334328 w 1123950"/>
                <a:gd name="connsiteY5" fmla="*/ 1498283 h 1760238"/>
                <a:gd name="connsiteX6" fmla="*/ 546735 w 1123950"/>
                <a:gd name="connsiteY6" fmla="*/ 1577340 h 1760238"/>
                <a:gd name="connsiteX7" fmla="*/ 797243 w 1123950"/>
                <a:gd name="connsiteY7" fmla="*/ 1474470 h 1760238"/>
                <a:gd name="connsiteX8" fmla="*/ 899160 w 1123950"/>
                <a:gd name="connsiteY8" fmla="*/ 1219200 h 1760238"/>
                <a:gd name="connsiteX9" fmla="*/ 804863 w 1123950"/>
                <a:gd name="connsiteY9" fmla="*/ 980123 h 1760238"/>
                <a:gd name="connsiteX10" fmla="*/ 563880 w 1123950"/>
                <a:gd name="connsiteY10" fmla="*/ 885825 h 1760238"/>
                <a:gd name="connsiteX11" fmla="*/ 415290 w 1123950"/>
                <a:gd name="connsiteY11" fmla="*/ 909638 h 1760238"/>
                <a:gd name="connsiteX12" fmla="*/ 439103 w 1123950"/>
                <a:gd name="connsiteY12" fmla="*/ 724852 h 1760238"/>
                <a:gd name="connsiteX13" fmla="*/ 473393 w 1123950"/>
                <a:gd name="connsiteY13" fmla="*/ 726758 h 1760238"/>
                <a:gd name="connsiteX14" fmla="*/ 715328 w 1123950"/>
                <a:gd name="connsiteY14" fmla="*/ 656273 h 1760238"/>
                <a:gd name="connsiteX15" fmla="*/ 822960 w 1123950"/>
                <a:gd name="connsiteY15" fmla="*/ 440055 h 1760238"/>
                <a:gd name="connsiteX16" fmla="*/ 744855 w 1123950"/>
                <a:gd name="connsiteY16" fmla="*/ 248603 h 1760238"/>
                <a:gd name="connsiteX17" fmla="*/ 542925 w 1123950"/>
                <a:gd name="connsiteY17" fmla="*/ 172403 h 1760238"/>
                <a:gd name="connsiteX18" fmla="*/ 338138 w 1123950"/>
                <a:gd name="connsiteY18" fmla="*/ 249555 h 1760238"/>
                <a:gd name="connsiteX19" fmla="*/ 233363 w 1123950"/>
                <a:gd name="connsiteY19" fmla="*/ 481013 h 1760238"/>
                <a:gd name="connsiteX20" fmla="*/ 22860 w 1123950"/>
                <a:gd name="connsiteY20" fmla="*/ 443865 h 1760238"/>
                <a:gd name="connsiteX21" fmla="*/ 198120 w 1123950"/>
                <a:gd name="connsiteY21" fmla="*/ 116205 h 1760238"/>
                <a:gd name="connsiteX22" fmla="*/ 538163 w 1123950"/>
                <a:gd name="connsiteY22" fmla="*/ 0 h 1760238"/>
                <a:gd name="connsiteX23" fmla="*/ 796290 w 1123950"/>
                <a:gd name="connsiteY23" fmla="*/ 60008 h 1760238"/>
                <a:gd name="connsiteX24" fmla="*/ 977265 w 1123950"/>
                <a:gd name="connsiteY24" fmla="*/ 223838 h 1760238"/>
                <a:gd name="connsiteX25" fmla="*/ 1040130 w 1123950"/>
                <a:gd name="connsiteY25" fmla="*/ 444817 h 1760238"/>
                <a:gd name="connsiteX26" fmla="*/ 980123 w 1123950"/>
                <a:gd name="connsiteY26" fmla="*/ 646748 h 1760238"/>
                <a:gd name="connsiteX27" fmla="*/ 803910 w 1123950"/>
                <a:gd name="connsiteY27" fmla="*/ 791527 h 1760238"/>
                <a:gd name="connsiteX28" fmla="*/ 1040130 w 1123950"/>
                <a:gd name="connsiteY28" fmla="*/ 937260 h 1760238"/>
                <a:gd name="connsiteX29" fmla="*/ 1123950 w 1123950"/>
                <a:gd name="connsiteY29" fmla="*/ 1213485 h 1760238"/>
                <a:gd name="connsiteX0" fmla="*/ 822651 w 1123950"/>
                <a:gd name="connsiteY0" fmla="*/ 1752694 h 1760238"/>
                <a:gd name="connsiteX1" fmla="*/ 541648 w 1123950"/>
                <a:gd name="connsiteY1" fmla="*/ 1749334 h 1760238"/>
                <a:gd name="connsiteX2" fmla="*/ 170498 w 1123950"/>
                <a:gd name="connsiteY2" fmla="*/ 1616393 h 1760238"/>
                <a:gd name="connsiteX3" fmla="*/ 0 w 1123950"/>
                <a:gd name="connsiteY3" fmla="*/ 1267777 h 1760238"/>
                <a:gd name="connsiteX4" fmla="*/ 210503 w 1123950"/>
                <a:gd name="connsiteY4" fmla="*/ 1240155 h 1760238"/>
                <a:gd name="connsiteX5" fmla="*/ 334328 w 1123950"/>
                <a:gd name="connsiteY5" fmla="*/ 1498283 h 1760238"/>
                <a:gd name="connsiteX6" fmla="*/ 546735 w 1123950"/>
                <a:gd name="connsiteY6" fmla="*/ 1577340 h 1760238"/>
                <a:gd name="connsiteX7" fmla="*/ 797243 w 1123950"/>
                <a:gd name="connsiteY7" fmla="*/ 1474470 h 1760238"/>
                <a:gd name="connsiteX8" fmla="*/ 899160 w 1123950"/>
                <a:gd name="connsiteY8" fmla="*/ 1219200 h 1760238"/>
                <a:gd name="connsiteX9" fmla="*/ 804863 w 1123950"/>
                <a:gd name="connsiteY9" fmla="*/ 980123 h 1760238"/>
                <a:gd name="connsiteX10" fmla="*/ 563880 w 1123950"/>
                <a:gd name="connsiteY10" fmla="*/ 885825 h 1760238"/>
                <a:gd name="connsiteX11" fmla="*/ 415290 w 1123950"/>
                <a:gd name="connsiteY11" fmla="*/ 909638 h 1760238"/>
                <a:gd name="connsiteX12" fmla="*/ 439103 w 1123950"/>
                <a:gd name="connsiteY12" fmla="*/ 724852 h 1760238"/>
                <a:gd name="connsiteX13" fmla="*/ 473393 w 1123950"/>
                <a:gd name="connsiteY13" fmla="*/ 726758 h 1760238"/>
                <a:gd name="connsiteX14" fmla="*/ 715328 w 1123950"/>
                <a:gd name="connsiteY14" fmla="*/ 656273 h 1760238"/>
                <a:gd name="connsiteX15" fmla="*/ 822960 w 1123950"/>
                <a:gd name="connsiteY15" fmla="*/ 440055 h 1760238"/>
                <a:gd name="connsiteX16" fmla="*/ 744855 w 1123950"/>
                <a:gd name="connsiteY16" fmla="*/ 248603 h 1760238"/>
                <a:gd name="connsiteX17" fmla="*/ 542925 w 1123950"/>
                <a:gd name="connsiteY17" fmla="*/ 172403 h 1760238"/>
                <a:gd name="connsiteX18" fmla="*/ 338138 w 1123950"/>
                <a:gd name="connsiteY18" fmla="*/ 249555 h 1760238"/>
                <a:gd name="connsiteX19" fmla="*/ 233363 w 1123950"/>
                <a:gd name="connsiteY19" fmla="*/ 481013 h 1760238"/>
                <a:gd name="connsiteX20" fmla="*/ 22860 w 1123950"/>
                <a:gd name="connsiteY20" fmla="*/ 443865 h 1760238"/>
                <a:gd name="connsiteX21" fmla="*/ 198120 w 1123950"/>
                <a:gd name="connsiteY21" fmla="*/ 116205 h 1760238"/>
                <a:gd name="connsiteX22" fmla="*/ 538163 w 1123950"/>
                <a:gd name="connsiteY22" fmla="*/ 0 h 1760238"/>
                <a:gd name="connsiteX23" fmla="*/ 796290 w 1123950"/>
                <a:gd name="connsiteY23" fmla="*/ 60008 h 1760238"/>
                <a:gd name="connsiteX24" fmla="*/ 977265 w 1123950"/>
                <a:gd name="connsiteY24" fmla="*/ 223838 h 1760238"/>
                <a:gd name="connsiteX25" fmla="*/ 1040130 w 1123950"/>
                <a:gd name="connsiteY25" fmla="*/ 444817 h 1760238"/>
                <a:gd name="connsiteX26" fmla="*/ 980123 w 1123950"/>
                <a:gd name="connsiteY26" fmla="*/ 646748 h 1760238"/>
                <a:gd name="connsiteX27" fmla="*/ 803910 w 1123950"/>
                <a:gd name="connsiteY27" fmla="*/ 791527 h 1760238"/>
                <a:gd name="connsiteX28" fmla="*/ 1040130 w 1123950"/>
                <a:gd name="connsiteY28" fmla="*/ 937260 h 1760238"/>
                <a:gd name="connsiteX29" fmla="*/ 1123950 w 1123950"/>
                <a:gd name="connsiteY29" fmla="*/ 1213485 h 1760238"/>
                <a:gd name="connsiteX0" fmla="*/ 822651 w 1123950"/>
                <a:gd name="connsiteY0" fmla="*/ 1752694 h 1752694"/>
                <a:gd name="connsiteX1" fmla="*/ 541648 w 1123950"/>
                <a:gd name="connsiteY1" fmla="*/ 1749334 h 1752694"/>
                <a:gd name="connsiteX2" fmla="*/ 170498 w 1123950"/>
                <a:gd name="connsiteY2" fmla="*/ 1616393 h 1752694"/>
                <a:gd name="connsiteX3" fmla="*/ 0 w 1123950"/>
                <a:gd name="connsiteY3" fmla="*/ 1267777 h 1752694"/>
                <a:gd name="connsiteX4" fmla="*/ 210503 w 1123950"/>
                <a:gd name="connsiteY4" fmla="*/ 1240155 h 1752694"/>
                <a:gd name="connsiteX5" fmla="*/ 334328 w 1123950"/>
                <a:gd name="connsiteY5" fmla="*/ 1498283 h 1752694"/>
                <a:gd name="connsiteX6" fmla="*/ 546735 w 1123950"/>
                <a:gd name="connsiteY6" fmla="*/ 1577340 h 1752694"/>
                <a:gd name="connsiteX7" fmla="*/ 797243 w 1123950"/>
                <a:gd name="connsiteY7" fmla="*/ 1474470 h 1752694"/>
                <a:gd name="connsiteX8" fmla="*/ 899160 w 1123950"/>
                <a:gd name="connsiteY8" fmla="*/ 1219200 h 1752694"/>
                <a:gd name="connsiteX9" fmla="*/ 804863 w 1123950"/>
                <a:gd name="connsiteY9" fmla="*/ 980123 h 1752694"/>
                <a:gd name="connsiteX10" fmla="*/ 563880 w 1123950"/>
                <a:gd name="connsiteY10" fmla="*/ 885825 h 1752694"/>
                <a:gd name="connsiteX11" fmla="*/ 415290 w 1123950"/>
                <a:gd name="connsiteY11" fmla="*/ 909638 h 1752694"/>
                <a:gd name="connsiteX12" fmla="*/ 439103 w 1123950"/>
                <a:gd name="connsiteY12" fmla="*/ 724852 h 1752694"/>
                <a:gd name="connsiteX13" fmla="*/ 473393 w 1123950"/>
                <a:gd name="connsiteY13" fmla="*/ 726758 h 1752694"/>
                <a:gd name="connsiteX14" fmla="*/ 715328 w 1123950"/>
                <a:gd name="connsiteY14" fmla="*/ 656273 h 1752694"/>
                <a:gd name="connsiteX15" fmla="*/ 822960 w 1123950"/>
                <a:gd name="connsiteY15" fmla="*/ 440055 h 1752694"/>
                <a:gd name="connsiteX16" fmla="*/ 744855 w 1123950"/>
                <a:gd name="connsiteY16" fmla="*/ 248603 h 1752694"/>
                <a:gd name="connsiteX17" fmla="*/ 542925 w 1123950"/>
                <a:gd name="connsiteY17" fmla="*/ 172403 h 1752694"/>
                <a:gd name="connsiteX18" fmla="*/ 338138 w 1123950"/>
                <a:gd name="connsiteY18" fmla="*/ 249555 h 1752694"/>
                <a:gd name="connsiteX19" fmla="*/ 233363 w 1123950"/>
                <a:gd name="connsiteY19" fmla="*/ 481013 h 1752694"/>
                <a:gd name="connsiteX20" fmla="*/ 22860 w 1123950"/>
                <a:gd name="connsiteY20" fmla="*/ 443865 h 1752694"/>
                <a:gd name="connsiteX21" fmla="*/ 198120 w 1123950"/>
                <a:gd name="connsiteY21" fmla="*/ 116205 h 1752694"/>
                <a:gd name="connsiteX22" fmla="*/ 538163 w 1123950"/>
                <a:gd name="connsiteY22" fmla="*/ 0 h 1752694"/>
                <a:gd name="connsiteX23" fmla="*/ 796290 w 1123950"/>
                <a:gd name="connsiteY23" fmla="*/ 60008 h 1752694"/>
                <a:gd name="connsiteX24" fmla="*/ 977265 w 1123950"/>
                <a:gd name="connsiteY24" fmla="*/ 223838 h 1752694"/>
                <a:gd name="connsiteX25" fmla="*/ 1040130 w 1123950"/>
                <a:gd name="connsiteY25" fmla="*/ 444817 h 1752694"/>
                <a:gd name="connsiteX26" fmla="*/ 980123 w 1123950"/>
                <a:gd name="connsiteY26" fmla="*/ 646748 h 1752694"/>
                <a:gd name="connsiteX27" fmla="*/ 803910 w 1123950"/>
                <a:gd name="connsiteY27" fmla="*/ 791527 h 1752694"/>
                <a:gd name="connsiteX28" fmla="*/ 1040130 w 1123950"/>
                <a:gd name="connsiteY28" fmla="*/ 937260 h 1752694"/>
                <a:gd name="connsiteX29" fmla="*/ 1123950 w 1123950"/>
                <a:gd name="connsiteY29" fmla="*/ 1213485 h 1752694"/>
                <a:gd name="connsiteX0" fmla="*/ 822651 w 1123950"/>
                <a:gd name="connsiteY0" fmla="*/ 1752694 h 1752694"/>
                <a:gd name="connsiteX1" fmla="*/ 541648 w 1123950"/>
                <a:gd name="connsiteY1" fmla="*/ 1749334 h 1752694"/>
                <a:gd name="connsiteX2" fmla="*/ 170498 w 1123950"/>
                <a:gd name="connsiteY2" fmla="*/ 1616393 h 1752694"/>
                <a:gd name="connsiteX3" fmla="*/ 0 w 1123950"/>
                <a:gd name="connsiteY3" fmla="*/ 1267777 h 1752694"/>
                <a:gd name="connsiteX4" fmla="*/ 210503 w 1123950"/>
                <a:gd name="connsiteY4" fmla="*/ 1240155 h 1752694"/>
                <a:gd name="connsiteX5" fmla="*/ 334328 w 1123950"/>
                <a:gd name="connsiteY5" fmla="*/ 1498283 h 1752694"/>
                <a:gd name="connsiteX6" fmla="*/ 546735 w 1123950"/>
                <a:gd name="connsiteY6" fmla="*/ 1577340 h 1752694"/>
                <a:gd name="connsiteX7" fmla="*/ 797243 w 1123950"/>
                <a:gd name="connsiteY7" fmla="*/ 1474470 h 1752694"/>
                <a:gd name="connsiteX8" fmla="*/ 899160 w 1123950"/>
                <a:gd name="connsiteY8" fmla="*/ 1219200 h 1752694"/>
                <a:gd name="connsiteX9" fmla="*/ 804863 w 1123950"/>
                <a:gd name="connsiteY9" fmla="*/ 980123 h 1752694"/>
                <a:gd name="connsiteX10" fmla="*/ 563880 w 1123950"/>
                <a:gd name="connsiteY10" fmla="*/ 885825 h 1752694"/>
                <a:gd name="connsiteX11" fmla="*/ 415290 w 1123950"/>
                <a:gd name="connsiteY11" fmla="*/ 909638 h 1752694"/>
                <a:gd name="connsiteX12" fmla="*/ 439103 w 1123950"/>
                <a:gd name="connsiteY12" fmla="*/ 724852 h 1752694"/>
                <a:gd name="connsiteX13" fmla="*/ 473393 w 1123950"/>
                <a:gd name="connsiteY13" fmla="*/ 726758 h 1752694"/>
                <a:gd name="connsiteX14" fmla="*/ 715328 w 1123950"/>
                <a:gd name="connsiteY14" fmla="*/ 656273 h 1752694"/>
                <a:gd name="connsiteX15" fmla="*/ 822960 w 1123950"/>
                <a:gd name="connsiteY15" fmla="*/ 440055 h 1752694"/>
                <a:gd name="connsiteX16" fmla="*/ 744855 w 1123950"/>
                <a:gd name="connsiteY16" fmla="*/ 248603 h 1752694"/>
                <a:gd name="connsiteX17" fmla="*/ 542925 w 1123950"/>
                <a:gd name="connsiteY17" fmla="*/ 172403 h 1752694"/>
                <a:gd name="connsiteX18" fmla="*/ 338138 w 1123950"/>
                <a:gd name="connsiteY18" fmla="*/ 249555 h 1752694"/>
                <a:gd name="connsiteX19" fmla="*/ 233363 w 1123950"/>
                <a:gd name="connsiteY19" fmla="*/ 481013 h 1752694"/>
                <a:gd name="connsiteX20" fmla="*/ 22860 w 1123950"/>
                <a:gd name="connsiteY20" fmla="*/ 443865 h 1752694"/>
                <a:gd name="connsiteX21" fmla="*/ 198120 w 1123950"/>
                <a:gd name="connsiteY21" fmla="*/ 116205 h 1752694"/>
                <a:gd name="connsiteX22" fmla="*/ 538163 w 1123950"/>
                <a:gd name="connsiteY22" fmla="*/ 0 h 1752694"/>
                <a:gd name="connsiteX23" fmla="*/ 796290 w 1123950"/>
                <a:gd name="connsiteY23" fmla="*/ 60008 h 1752694"/>
                <a:gd name="connsiteX24" fmla="*/ 977265 w 1123950"/>
                <a:gd name="connsiteY24" fmla="*/ 223838 h 1752694"/>
                <a:gd name="connsiteX25" fmla="*/ 1040130 w 1123950"/>
                <a:gd name="connsiteY25" fmla="*/ 444817 h 1752694"/>
                <a:gd name="connsiteX26" fmla="*/ 980123 w 1123950"/>
                <a:gd name="connsiteY26" fmla="*/ 646748 h 1752694"/>
                <a:gd name="connsiteX27" fmla="*/ 803910 w 1123950"/>
                <a:gd name="connsiteY27" fmla="*/ 791527 h 1752694"/>
                <a:gd name="connsiteX28" fmla="*/ 1040130 w 1123950"/>
                <a:gd name="connsiteY28" fmla="*/ 937260 h 1752694"/>
                <a:gd name="connsiteX29" fmla="*/ 1123950 w 1123950"/>
                <a:gd name="connsiteY29" fmla="*/ 1213485 h 1752694"/>
                <a:gd name="connsiteX0" fmla="*/ 818654 w 1123950"/>
                <a:gd name="connsiteY0" fmla="*/ 1748696 h 1750308"/>
                <a:gd name="connsiteX1" fmla="*/ 541648 w 1123950"/>
                <a:gd name="connsiteY1" fmla="*/ 1749334 h 1750308"/>
                <a:gd name="connsiteX2" fmla="*/ 170498 w 1123950"/>
                <a:gd name="connsiteY2" fmla="*/ 1616393 h 1750308"/>
                <a:gd name="connsiteX3" fmla="*/ 0 w 1123950"/>
                <a:gd name="connsiteY3" fmla="*/ 1267777 h 1750308"/>
                <a:gd name="connsiteX4" fmla="*/ 210503 w 1123950"/>
                <a:gd name="connsiteY4" fmla="*/ 1240155 h 1750308"/>
                <a:gd name="connsiteX5" fmla="*/ 334328 w 1123950"/>
                <a:gd name="connsiteY5" fmla="*/ 1498283 h 1750308"/>
                <a:gd name="connsiteX6" fmla="*/ 546735 w 1123950"/>
                <a:gd name="connsiteY6" fmla="*/ 1577340 h 1750308"/>
                <a:gd name="connsiteX7" fmla="*/ 797243 w 1123950"/>
                <a:gd name="connsiteY7" fmla="*/ 1474470 h 1750308"/>
                <a:gd name="connsiteX8" fmla="*/ 899160 w 1123950"/>
                <a:gd name="connsiteY8" fmla="*/ 1219200 h 1750308"/>
                <a:gd name="connsiteX9" fmla="*/ 804863 w 1123950"/>
                <a:gd name="connsiteY9" fmla="*/ 980123 h 1750308"/>
                <a:gd name="connsiteX10" fmla="*/ 563880 w 1123950"/>
                <a:gd name="connsiteY10" fmla="*/ 885825 h 1750308"/>
                <a:gd name="connsiteX11" fmla="*/ 415290 w 1123950"/>
                <a:gd name="connsiteY11" fmla="*/ 909638 h 1750308"/>
                <a:gd name="connsiteX12" fmla="*/ 439103 w 1123950"/>
                <a:gd name="connsiteY12" fmla="*/ 724852 h 1750308"/>
                <a:gd name="connsiteX13" fmla="*/ 473393 w 1123950"/>
                <a:gd name="connsiteY13" fmla="*/ 726758 h 1750308"/>
                <a:gd name="connsiteX14" fmla="*/ 715328 w 1123950"/>
                <a:gd name="connsiteY14" fmla="*/ 656273 h 1750308"/>
                <a:gd name="connsiteX15" fmla="*/ 822960 w 1123950"/>
                <a:gd name="connsiteY15" fmla="*/ 440055 h 1750308"/>
                <a:gd name="connsiteX16" fmla="*/ 744855 w 1123950"/>
                <a:gd name="connsiteY16" fmla="*/ 248603 h 1750308"/>
                <a:gd name="connsiteX17" fmla="*/ 542925 w 1123950"/>
                <a:gd name="connsiteY17" fmla="*/ 172403 h 1750308"/>
                <a:gd name="connsiteX18" fmla="*/ 338138 w 1123950"/>
                <a:gd name="connsiteY18" fmla="*/ 249555 h 1750308"/>
                <a:gd name="connsiteX19" fmla="*/ 233363 w 1123950"/>
                <a:gd name="connsiteY19" fmla="*/ 481013 h 1750308"/>
                <a:gd name="connsiteX20" fmla="*/ 22860 w 1123950"/>
                <a:gd name="connsiteY20" fmla="*/ 443865 h 1750308"/>
                <a:gd name="connsiteX21" fmla="*/ 198120 w 1123950"/>
                <a:gd name="connsiteY21" fmla="*/ 116205 h 1750308"/>
                <a:gd name="connsiteX22" fmla="*/ 538163 w 1123950"/>
                <a:gd name="connsiteY22" fmla="*/ 0 h 1750308"/>
                <a:gd name="connsiteX23" fmla="*/ 796290 w 1123950"/>
                <a:gd name="connsiteY23" fmla="*/ 60008 h 1750308"/>
                <a:gd name="connsiteX24" fmla="*/ 977265 w 1123950"/>
                <a:gd name="connsiteY24" fmla="*/ 223838 h 1750308"/>
                <a:gd name="connsiteX25" fmla="*/ 1040130 w 1123950"/>
                <a:gd name="connsiteY25" fmla="*/ 444817 h 1750308"/>
                <a:gd name="connsiteX26" fmla="*/ 980123 w 1123950"/>
                <a:gd name="connsiteY26" fmla="*/ 646748 h 1750308"/>
                <a:gd name="connsiteX27" fmla="*/ 803910 w 1123950"/>
                <a:gd name="connsiteY27" fmla="*/ 791527 h 1750308"/>
                <a:gd name="connsiteX28" fmla="*/ 1040130 w 1123950"/>
                <a:gd name="connsiteY28" fmla="*/ 937260 h 1750308"/>
                <a:gd name="connsiteX29" fmla="*/ 1123950 w 1123950"/>
                <a:gd name="connsiteY29" fmla="*/ 1213485 h 1750308"/>
                <a:gd name="connsiteX0" fmla="*/ 834644 w 1123950"/>
                <a:gd name="connsiteY0" fmla="*/ 1736704 h 1749648"/>
                <a:gd name="connsiteX1" fmla="*/ 541648 w 1123950"/>
                <a:gd name="connsiteY1" fmla="*/ 1749334 h 1749648"/>
                <a:gd name="connsiteX2" fmla="*/ 170498 w 1123950"/>
                <a:gd name="connsiteY2" fmla="*/ 1616393 h 1749648"/>
                <a:gd name="connsiteX3" fmla="*/ 0 w 1123950"/>
                <a:gd name="connsiteY3" fmla="*/ 1267777 h 1749648"/>
                <a:gd name="connsiteX4" fmla="*/ 210503 w 1123950"/>
                <a:gd name="connsiteY4" fmla="*/ 1240155 h 1749648"/>
                <a:gd name="connsiteX5" fmla="*/ 334328 w 1123950"/>
                <a:gd name="connsiteY5" fmla="*/ 1498283 h 1749648"/>
                <a:gd name="connsiteX6" fmla="*/ 546735 w 1123950"/>
                <a:gd name="connsiteY6" fmla="*/ 1577340 h 1749648"/>
                <a:gd name="connsiteX7" fmla="*/ 797243 w 1123950"/>
                <a:gd name="connsiteY7" fmla="*/ 1474470 h 1749648"/>
                <a:gd name="connsiteX8" fmla="*/ 899160 w 1123950"/>
                <a:gd name="connsiteY8" fmla="*/ 1219200 h 1749648"/>
                <a:gd name="connsiteX9" fmla="*/ 804863 w 1123950"/>
                <a:gd name="connsiteY9" fmla="*/ 980123 h 1749648"/>
                <a:gd name="connsiteX10" fmla="*/ 563880 w 1123950"/>
                <a:gd name="connsiteY10" fmla="*/ 885825 h 1749648"/>
                <a:gd name="connsiteX11" fmla="*/ 415290 w 1123950"/>
                <a:gd name="connsiteY11" fmla="*/ 909638 h 1749648"/>
                <a:gd name="connsiteX12" fmla="*/ 439103 w 1123950"/>
                <a:gd name="connsiteY12" fmla="*/ 724852 h 1749648"/>
                <a:gd name="connsiteX13" fmla="*/ 473393 w 1123950"/>
                <a:gd name="connsiteY13" fmla="*/ 726758 h 1749648"/>
                <a:gd name="connsiteX14" fmla="*/ 715328 w 1123950"/>
                <a:gd name="connsiteY14" fmla="*/ 656273 h 1749648"/>
                <a:gd name="connsiteX15" fmla="*/ 822960 w 1123950"/>
                <a:gd name="connsiteY15" fmla="*/ 440055 h 1749648"/>
                <a:gd name="connsiteX16" fmla="*/ 744855 w 1123950"/>
                <a:gd name="connsiteY16" fmla="*/ 248603 h 1749648"/>
                <a:gd name="connsiteX17" fmla="*/ 542925 w 1123950"/>
                <a:gd name="connsiteY17" fmla="*/ 172403 h 1749648"/>
                <a:gd name="connsiteX18" fmla="*/ 338138 w 1123950"/>
                <a:gd name="connsiteY18" fmla="*/ 249555 h 1749648"/>
                <a:gd name="connsiteX19" fmla="*/ 233363 w 1123950"/>
                <a:gd name="connsiteY19" fmla="*/ 481013 h 1749648"/>
                <a:gd name="connsiteX20" fmla="*/ 22860 w 1123950"/>
                <a:gd name="connsiteY20" fmla="*/ 443865 h 1749648"/>
                <a:gd name="connsiteX21" fmla="*/ 198120 w 1123950"/>
                <a:gd name="connsiteY21" fmla="*/ 116205 h 1749648"/>
                <a:gd name="connsiteX22" fmla="*/ 538163 w 1123950"/>
                <a:gd name="connsiteY22" fmla="*/ 0 h 1749648"/>
                <a:gd name="connsiteX23" fmla="*/ 796290 w 1123950"/>
                <a:gd name="connsiteY23" fmla="*/ 60008 h 1749648"/>
                <a:gd name="connsiteX24" fmla="*/ 977265 w 1123950"/>
                <a:gd name="connsiteY24" fmla="*/ 223838 h 1749648"/>
                <a:gd name="connsiteX25" fmla="*/ 1040130 w 1123950"/>
                <a:gd name="connsiteY25" fmla="*/ 444817 h 1749648"/>
                <a:gd name="connsiteX26" fmla="*/ 980123 w 1123950"/>
                <a:gd name="connsiteY26" fmla="*/ 646748 h 1749648"/>
                <a:gd name="connsiteX27" fmla="*/ 803910 w 1123950"/>
                <a:gd name="connsiteY27" fmla="*/ 791527 h 1749648"/>
                <a:gd name="connsiteX28" fmla="*/ 1040130 w 1123950"/>
                <a:gd name="connsiteY28" fmla="*/ 937260 h 1749648"/>
                <a:gd name="connsiteX29" fmla="*/ 1123950 w 1123950"/>
                <a:gd name="connsiteY29" fmla="*/ 1213485 h 1749648"/>
                <a:gd name="connsiteX0" fmla="*/ 796669 w 1123950"/>
                <a:gd name="connsiteY0" fmla="*/ 1752694 h 1752694"/>
                <a:gd name="connsiteX1" fmla="*/ 541648 w 1123950"/>
                <a:gd name="connsiteY1" fmla="*/ 1749334 h 1752694"/>
                <a:gd name="connsiteX2" fmla="*/ 170498 w 1123950"/>
                <a:gd name="connsiteY2" fmla="*/ 1616393 h 1752694"/>
                <a:gd name="connsiteX3" fmla="*/ 0 w 1123950"/>
                <a:gd name="connsiteY3" fmla="*/ 1267777 h 1752694"/>
                <a:gd name="connsiteX4" fmla="*/ 210503 w 1123950"/>
                <a:gd name="connsiteY4" fmla="*/ 1240155 h 1752694"/>
                <a:gd name="connsiteX5" fmla="*/ 334328 w 1123950"/>
                <a:gd name="connsiteY5" fmla="*/ 1498283 h 1752694"/>
                <a:gd name="connsiteX6" fmla="*/ 546735 w 1123950"/>
                <a:gd name="connsiteY6" fmla="*/ 1577340 h 1752694"/>
                <a:gd name="connsiteX7" fmla="*/ 797243 w 1123950"/>
                <a:gd name="connsiteY7" fmla="*/ 1474470 h 1752694"/>
                <a:gd name="connsiteX8" fmla="*/ 899160 w 1123950"/>
                <a:gd name="connsiteY8" fmla="*/ 1219200 h 1752694"/>
                <a:gd name="connsiteX9" fmla="*/ 804863 w 1123950"/>
                <a:gd name="connsiteY9" fmla="*/ 980123 h 1752694"/>
                <a:gd name="connsiteX10" fmla="*/ 563880 w 1123950"/>
                <a:gd name="connsiteY10" fmla="*/ 885825 h 1752694"/>
                <a:gd name="connsiteX11" fmla="*/ 415290 w 1123950"/>
                <a:gd name="connsiteY11" fmla="*/ 909638 h 1752694"/>
                <a:gd name="connsiteX12" fmla="*/ 439103 w 1123950"/>
                <a:gd name="connsiteY12" fmla="*/ 724852 h 1752694"/>
                <a:gd name="connsiteX13" fmla="*/ 473393 w 1123950"/>
                <a:gd name="connsiteY13" fmla="*/ 726758 h 1752694"/>
                <a:gd name="connsiteX14" fmla="*/ 715328 w 1123950"/>
                <a:gd name="connsiteY14" fmla="*/ 656273 h 1752694"/>
                <a:gd name="connsiteX15" fmla="*/ 822960 w 1123950"/>
                <a:gd name="connsiteY15" fmla="*/ 440055 h 1752694"/>
                <a:gd name="connsiteX16" fmla="*/ 744855 w 1123950"/>
                <a:gd name="connsiteY16" fmla="*/ 248603 h 1752694"/>
                <a:gd name="connsiteX17" fmla="*/ 542925 w 1123950"/>
                <a:gd name="connsiteY17" fmla="*/ 172403 h 1752694"/>
                <a:gd name="connsiteX18" fmla="*/ 338138 w 1123950"/>
                <a:gd name="connsiteY18" fmla="*/ 249555 h 1752694"/>
                <a:gd name="connsiteX19" fmla="*/ 233363 w 1123950"/>
                <a:gd name="connsiteY19" fmla="*/ 481013 h 1752694"/>
                <a:gd name="connsiteX20" fmla="*/ 22860 w 1123950"/>
                <a:gd name="connsiteY20" fmla="*/ 443865 h 1752694"/>
                <a:gd name="connsiteX21" fmla="*/ 198120 w 1123950"/>
                <a:gd name="connsiteY21" fmla="*/ 116205 h 1752694"/>
                <a:gd name="connsiteX22" fmla="*/ 538163 w 1123950"/>
                <a:gd name="connsiteY22" fmla="*/ 0 h 1752694"/>
                <a:gd name="connsiteX23" fmla="*/ 796290 w 1123950"/>
                <a:gd name="connsiteY23" fmla="*/ 60008 h 1752694"/>
                <a:gd name="connsiteX24" fmla="*/ 977265 w 1123950"/>
                <a:gd name="connsiteY24" fmla="*/ 223838 h 1752694"/>
                <a:gd name="connsiteX25" fmla="*/ 1040130 w 1123950"/>
                <a:gd name="connsiteY25" fmla="*/ 444817 h 1752694"/>
                <a:gd name="connsiteX26" fmla="*/ 980123 w 1123950"/>
                <a:gd name="connsiteY26" fmla="*/ 646748 h 1752694"/>
                <a:gd name="connsiteX27" fmla="*/ 803910 w 1123950"/>
                <a:gd name="connsiteY27" fmla="*/ 791527 h 1752694"/>
                <a:gd name="connsiteX28" fmla="*/ 1040130 w 1123950"/>
                <a:gd name="connsiteY28" fmla="*/ 937260 h 1752694"/>
                <a:gd name="connsiteX29" fmla="*/ 1123950 w 1123950"/>
                <a:gd name="connsiteY29" fmla="*/ 1213485 h 1752694"/>
                <a:gd name="connsiteX0" fmla="*/ 824651 w 1123950"/>
                <a:gd name="connsiteY0" fmla="*/ 1728710 h 1749551"/>
                <a:gd name="connsiteX1" fmla="*/ 541648 w 1123950"/>
                <a:gd name="connsiteY1" fmla="*/ 1749334 h 1749551"/>
                <a:gd name="connsiteX2" fmla="*/ 170498 w 1123950"/>
                <a:gd name="connsiteY2" fmla="*/ 1616393 h 1749551"/>
                <a:gd name="connsiteX3" fmla="*/ 0 w 1123950"/>
                <a:gd name="connsiteY3" fmla="*/ 1267777 h 1749551"/>
                <a:gd name="connsiteX4" fmla="*/ 210503 w 1123950"/>
                <a:gd name="connsiteY4" fmla="*/ 1240155 h 1749551"/>
                <a:gd name="connsiteX5" fmla="*/ 334328 w 1123950"/>
                <a:gd name="connsiteY5" fmla="*/ 1498283 h 1749551"/>
                <a:gd name="connsiteX6" fmla="*/ 546735 w 1123950"/>
                <a:gd name="connsiteY6" fmla="*/ 1577340 h 1749551"/>
                <a:gd name="connsiteX7" fmla="*/ 797243 w 1123950"/>
                <a:gd name="connsiteY7" fmla="*/ 1474470 h 1749551"/>
                <a:gd name="connsiteX8" fmla="*/ 899160 w 1123950"/>
                <a:gd name="connsiteY8" fmla="*/ 1219200 h 1749551"/>
                <a:gd name="connsiteX9" fmla="*/ 804863 w 1123950"/>
                <a:gd name="connsiteY9" fmla="*/ 980123 h 1749551"/>
                <a:gd name="connsiteX10" fmla="*/ 563880 w 1123950"/>
                <a:gd name="connsiteY10" fmla="*/ 885825 h 1749551"/>
                <a:gd name="connsiteX11" fmla="*/ 415290 w 1123950"/>
                <a:gd name="connsiteY11" fmla="*/ 909638 h 1749551"/>
                <a:gd name="connsiteX12" fmla="*/ 439103 w 1123950"/>
                <a:gd name="connsiteY12" fmla="*/ 724852 h 1749551"/>
                <a:gd name="connsiteX13" fmla="*/ 473393 w 1123950"/>
                <a:gd name="connsiteY13" fmla="*/ 726758 h 1749551"/>
                <a:gd name="connsiteX14" fmla="*/ 715328 w 1123950"/>
                <a:gd name="connsiteY14" fmla="*/ 656273 h 1749551"/>
                <a:gd name="connsiteX15" fmla="*/ 822960 w 1123950"/>
                <a:gd name="connsiteY15" fmla="*/ 440055 h 1749551"/>
                <a:gd name="connsiteX16" fmla="*/ 744855 w 1123950"/>
                <a:gd name="connsiteY16" fmla="*/ 248603 h 1749551"/>
                <a:gd name="connsiteX17" fmla="*/ 542925 w 1123950"/>
                <a:gd name="connsiteY17" fmla="*/ 172403 h 1749551"/>
                <a:gd name="connsiteX18" fmla="*/ 338138 w 1123950"/>
                <a:gd name="connsiteY18" fmla="*/ 249555 h 1749551"/>
                <a:gd name="connsiteX19" fmla="*/ 233363 w 1123950"/>
                <a:gd name="connsiteY19" fmla="*/ 481013 h 1749551"/>
                <a:gd name="connsiteX20" fmla="*/ 22860 w 1123950"/>
                <a:gd name="connsiteY20" fmla="*/ 443865 h 1749551"/>
                <a:gd name="connsiteX21" fmla="*/ 198120 w 1123950"/>
                <a:gd name="connsiteY21" fmla="*/ 116205 h 1749551"/>
                <a:gd name="connsiteX22" fmla="*/ 538163 w 1123950"/>
                <a:gd name="connsiteY22" fmla="*/ 0 h 1749551"/>
                <a:gd name="connsiteX23" fmla="*/ 796290 w 1123950"/>
                <a:gd name="connsiteY23" fmla="*/ 60008 h 1749551"/>
                <a:gd name="connsiteX24" fmla="*/ 977265 w 1123950"/>
                <a:gd name="connsiteY24" fmla="*/ 223838 h 1749551"/>
                <a:gd name="connsiteX25" fmla="*/ 1040130 w 1123950"/>
                <a:gd name="connsiteY25" fmla="*/ 444817 h 1749551"/>
                <a:gd name="connsiteX26" fmla="*/ 980123 w 1123950"/>
                <a:gd name="connsiteY26" fmla="*/ 646748 h 1749551"/>
                <a:gd name="connsiteX27" fmla="*/ 803910 w 1123950"/>
                <a:gd name="connsiteY27" fmla="*/ 791527 h 1749551"/>
                <a:gd name="connsiteX28" fmla="*/ 1040130 w 1123950"/>
                <a:gd name="connsiteY28" fmla="*/ 937260 h 1749551"/>
                <a:gd name="connsiteX29" fmla="*/ 1123950 w 1123950"/>
                <a:gd name="connsiteY29" fmla="*/ 1213485 h 1749551"/>
                <a:gd name="connsiteX0" fmla="*/ 882594 w 1123950"/>
                <a:gd name="connsiteY0" fmla="*/ 1687667 h 1749417"/>
                <a:gd name="connsiteX1" fmla="*/ 541648 w 1123950"/>
                <a:gd name="connsiteY1" fmla="*/ 1749334 h 1749417"/>
                <a:gd name="connsiteX2" fmla="*/ 170498 w 1123950"/>
                <a:gd name="connsiteY2" fmla="*/ 1616393 h 1749417"/>
                <a:gd name="connsiteX3" fmla="*/ 0 w 1123950"/>
                <a:gd name="connsiteY3" fmla="*/ 1267777 h 1749417"/>
                <a:gd name="connsiteX4" fmla="*/ 210503 w 1123950"/>
                <a:gd name="connsiteY4" fmla="*/ 1240155 h 1749417"/>
                <a:gd name="connsiteX5" fmla="*/ 334328 w 1123950"/>
                <a:gd name="connsiteY5" fmla="*/ 1498283 h 1749417"/>
                <a:gd name="connsiteX6" fmla="*/ 546735 w 1123950"/>
                <a:gd name="connsiteY6" fmla="*/ 1577340 h 1749417"/>
                <a:gd name="connsiteX7" fmla="*/ 797243 w 1123950"/>
                <a:gd name="connsiteY7" fmla="*/ 1474470 h 1749417"/>
                <a:gd name="connsiteX8" fmla="*/ 899160 w 1123950"/>
                <a:gd name="connsiteY8" fmla="*/ 1219200 h 1749417"/>
                <a:gd name="connsiteX9" fmla="*/ 804863 w 1123950"/>
                <a:gd name="connsiteY9" fmla="*/ 980123 h 1749417"/>
                <a:gd name="connsiteX10" fmla="*/ 563880 w 1123950"/>
                <a:gd name="connsiteY10" fmla="*/ 885825 h 1749417"/>
                <a:gd name="connsiteX11" fmla="*/ 415290 w 1123950"/>
                <a:gd name="connsiteY11" fmla="*/ 909638 h 1749417"/>
                <a:gd name="connsiteX12" fmla="*/ 439103 w 1123950"/>
                <a:gd name="connsiteY12" fmla="*/ 724852 h 1749417"/>
                <a:gd name="connsiteX13" fmla="*/ 473393 w 1123950"/>
                <a:gd name="connsiteY13" fmla="*/ 726758 h 1749417"/>
                <a:gd name="connsiteX14" fmla="*/ 715328 w 1123950"/>
                <a:gd name="connsiteY14" fmla="*/ 656273 h 1749417"/>
                <a:gd name="connsiteX15" fmla="*/ 822960 w 1123950"/>
                <a:gd name="connsiteY15" fmla="*/ 440055 h 1749417"/>
                <a:gd name="connsiteX16" fmla="*/ 744855 w 1123950"/>
                <a:gd name="connsiteY16" fmla="*/ 248603 h 1749417"/>
                <a:gd name="connsiteX17" fmla="*/ 542925 w 1123950"/>
                <a:gd name="connsiteY17" fmla="*/ 172403 h 1749417"/>
                <a:gd name="connsiteX18" fmla="*/ 338138 w 1123950"/>
                <a:gd name="connsiteY18" fmla="*/ 249555 h 1749417"/>
                <a:gd name="connsiteX19" fmla="*/ 233363 w 1123950"/>
                <a:gd name="connsiteY19" fmla="*/ 481013 h 1749417"/>
                <a:gd name="connsiteX20" fmla="*/ 22860 w 1123950"/>
                <a:gd name="connsiteY20" fmla="*/ 443865 h 1749417"/>
                <a:gd name="connsiteX21" fmla="*/ 198120 w 1123950"/>
                <a:gd name="connsiteY21" fmla="*/ 116205 h 1749417"/>
                <a:gd name="connsiteX22" fmla="*/ 538163 w 1123950"/>
                <a:gd name="connsiteY22" fmla="*/ 0 h 1749417"/>
                <a:gd name="connsiteX23" fmla="*/ 796290 w 1123950"/>
                <a:gd name="connsiteY23" fmla="*/ 60008 h 1749417"/>
                <a:gd name="connsiteX24" fmla="*/ 977265 w 1123950"/>
                <a:gd name="connsiteY24" fmla="*/ 223838 h 1749417"/>
                <a:gd name="connsiteX25" fmla="*/ 1040130 w 1123950"/>
                <a:gd name="connsiteY25" fmla="*/ 444817 h 1749417"/>
                <a:gd name="connsiteX26" fmla="*/ 980123 w 1123950"/>
                <a:gd name="connsiteY26" fmla="*/ 646748 h 1749417"/>
                <a:gd name="connsiteX27" fmla="*/ 803910 w 1123950"/>
                <a:gd name="connsiteY27" fmla="*/ 791527 h 1749417"/>
                <a:gd name="connsiteX28" fmla="*/ 1040130 w 1123950"/>
                <a:gd name="connsiteY28" fmla="*/ 937260 h 1749417"/>
                <a:gd name="connsiteX29" fmla="*/ 1123950 w 1123950"/>
                <a:gd name="connsiteY29" fmla="*/ 1213485 h 1749417"/>
                <a:gd name="connsiteX0" fmla="*/ 793265 w 1123950"/>
                <a:gd name="connsiteY0" fmla="*/ 1733539 h 1749601"/>
                <a:gd name="connsiteX1" fmla="*/ 541648 w 1123950"/>
                <a:gd name="connsiteY1" fmla="*/ 1749334 h 1749601"/>
                <a:gd name="connsiteX2" fmla="*/ 170498 w 1123950"/>
                <a:gd name="connsiteY2" fmla="*/ 1616393 h 1749601"/>
                <a:gd name="connsiteX3" fmla="*/ 0 w 1123950"/>
                <a:gd name="connsiteY3" fmla="*/ 1267777 h 1749601"/>
                <a:gd name="connsiteX4" fmla="*/ 210503 w 1123950"/>
                <a:gd name="connsiteY4" fmla="*/ 1240155 h 1749601"/>
                <a:gd name="connsiteX5" fmla="*/ 334328 w 1123950"/>
                <a:gd name="connsiteY5" fmla="*/ 1498283 h 1749601"/>
                <a:gd name="connsiteX6" fmla="*/ 546735 w 1123950"/>
                <a:gd name="connsiteY6" fmla="*/ 1577340 h 1749601"/>
                <a:gd name="connsiteX7" fmla="*/ 797243 w 1123950"/>
                <a:gd name="connsiteY7" fmla="*/ 1474470 h 1749601"/>
                <a:gd name="connsiteX8" fmla="*/ 899160 w 1123950"/>
                <a:gd name="connsiteY8" fmla="*/ 1219200 h 1749601"/>
                <a:gd name="connsiteX9" fmla="*/ 804863 w 1123950"/>
                <a:gd name="connsiteY9" fmla="*/ 980123 h 1749601"/>
                <a:gd name="connsiteX10" fmla="*/ 563880 w 1123950"/>
                <a:gd name="connsiteY10" fmla="*/ 885825 h 1749601"/>
                <a:gd name="connsiteX11" fmla="*/ 415290 w 1123950"/>
                <a:gd name="connsiteY11" fmla="*/ 909638 h 1749601"/>
                <a:gd name="connsiteX12" fmla="*/ 439103 w 1123950"/>
                <a:gd name="connsiteY12" fmla="*/ 724852 h 1749601"/>
                <a:gd name="connsiteX13" fmla="*/ 473393 w 1123950"/>
                <a:gd name="connsiteY13" fmla="*/ 726758 h 1749601"/>
                <a:gd name="connsiteX14" fmla="*/ 715328 w 1123950"/>
                <a:gd name="connsiteY14" fmla="*/ 656273 h 1749601"/>
                <a:gd name="connsiteX15" fmla="*/ 822960 w 1123950"/>
                <a:gd name="connsiteY15" fmla="*/ 440055 h 1749601"/>
                <a:gd name="connsiteX16" fmla="*/ 744855 w 1123950"/>
                <a:gd name="connsiteY16" fmla="*/ 248603 h 1749601"/>
                <a:gd name="connsiteX17" fmla="*/ 542925 w 1123950"/>
                <a:gd name="connsiteY17" fmla="*/ 172403 h 1749601"/>
                <a:gd name="connsiteX18" fmla="*/ 338138 w 1123950"/>
                <a:gd name="connsiteY18" fmla="*/ 249555 h 1749601"/>
                <a:gd name="connsiteX19" fmla="*/ 233363 w 1123950"/>
                <a:gd name="connsiteY19" fmla="*/ 481013 h 1749601"/>
                <a:gd name="connsiteX20" fmla="*/ 22860 w 1123950"/>
                <a:gd name="connsiteY20" fmla="*/ 443865 h 1749601"/>
                <a:gd name="connsiteX21" fmla="*/ 198120 w 1123950"/>
                <a:gd name="connsiteY21" fmla="*/ 116205 h 1749601"/>
                <a:gd name="connsiteX22" fmla="*/ 538163 w 1123950"/>
                <a:gd name="connsiteY22" fmla="*/ 0 h 1749601"/>
                <a:gd name="connsiteX23" fmla="*/ 796290 w 1123950"/>
                <a:gd name="connsiteY23" fmla="*/ 60008 h 1749601"/>
                <a:gd name="connsiteX24" fmla="*/ 977265 w 1123950"/>
                <a:gd name="connsiteY24" fmla="*/ 223838 h 1749601"/>
                <a:gd name="connsiteX25" fmla="*/ 1040130 w 1123950"/>
                <a:gd name="connsiteY25" fmla="*/ 444817 h 1749601"/>
                <a:gd name="connsiteX26" fmla="*/ 980123 w 1123950"/>
                <a:gd name="connsiteY26" fmla="*/ 646748 h 1749601"/>
                <a:gd name="connsiteX27" fmla="*/ 803910 w 1123950"/>
                <a:gd name="connsiteY27" fmla="*/ 791527 h 1749601"/>
                <a:gd name="connsiteX28" fmla="*/ 1040130 w 1123950"/>
                <a:gd name="connsiteY28" fmla="*/ 937260 h 1749601"/>
                <a:gd name="connsiteX29" fmla="*/ 1123950 w 1123950"/>
                <a:gd name="connsiteY29" fmla="*/ 1213485 h 1749601"/>
                <a:gd name="connsiteX0" fmla="*/ 822237 w 1123950"/>
                <a:gd name="connsiteY0" fmla="*/ 1752854 h 1752854"/>
                <a:gd name="connsiteX1" fmla="*/ 541648 w 1123950"/>
                <a:gd name="connsiteY1" fmla="*/ 1749334 h 1752854"/>
                <a:gd name="connsiteX2" fmla="*/ 170498 w 1123950"/>
                <a:gd name="connsiteY2" fmla="*/ 1616393 h 1752854"/>
                <a:gd name="connsiteX3" fmla="*/ 0 w 1123950"/>
                <a:gd name="connsiteY3" fmla="*/ 1267777 h 1752854"/>
                <a:gd name="connsiteX4" fmla="*/ 210503 w 1123950"/>
                <a:gd name="connsiteY4" fmla="*/ 1240155 h 1752854"/>
                <a:gd name="connsiteX5" fmla="*/ 334328 w 1123950"/>
                <a:gd name="connsiteY5" fmla="*/ 1498283 h 1752854"/>
                <a:gd name="connsiteX6" fmla="*/ 546735 w 1123950"/>
                <a:gd name="connsiteY6" fmla="*/ 1577340 h 1752854"/>
                <a:gd name="connsiteX7" fmla="*/ 797243 w 1123950"/>
                <a:gd name="connsiteY7" fmla="*/ 1474470 h 1752854"/>
                <a:gd name="connsiteX8" fmla="*/ 899160 w 1123950"/>
                <a:gd name="connsiteY8" fmla="*/ 1219200 h 1752854"/>
                <a:gd name="connsiteX9" fmla="*/ 804863 w 1123950"/>
                <a:gd name="connsiteY9" fmla="*/ 980123 h 1752854"/>
                <a:gd name="connsiteX10" fmla="*/ 563880 w 1123950"/>
                <a:gd name="connsiteY10" fmla="*/ 885825 h 1752854"/>
                <a:gd name="connsiteX11" fmla="*/ 415290 w 1123950"/>
                <a:gd name="connsiteY11" fmla="*/ 909638 h 1752854"/>
                <a:gd name="connsiteX12" fmla="*/ 439103 w 1123950"/>
                <a:gd name="connsiteY12" fmla="*/ 724852 h 1752854"/>
                <a:gd name="connsiteX13" fmla="*/ 473393 w 1123950"/>
                <a:gd name="connsiteY13" fmla="*/ 726758 h 1752854"/>
                <a:gd name="connsiteX14" fmla="*/ 715328 w 1123950"/>
                <a:gd name="connsiteY14" fmla="*/ 656273 h 1752854"/>
                <a:gd name="connsiteX15" fmla="*/ 822960 w 1123950"/>
                <a:gd name="connsiteY15" fmla="*/ 440055 h 1752854"/>
                <a:gd name="connsiteX16" fmla="*/ 744855 w 1123950"/>
                <a:gd name="connsiteY16" fmla="*/ 248603 h 1752854"/>
                <a:gd name="connsiteX17" fmla="*/ 542925 w 1123950"/>
                <a:gd name="connsiteY17" fmla="*/ 172403 h 1752854"/>
                <a:gd name="connsiteX18" fmla="*/ 338138 w 1123950"/>
                <a:gd name="connsiteY18" fmla="*/ 249555 h 1752854"/>
                <a:gd name="connsiteX19" fmla="*/ 233363 w 1123950"/>
                <a:gd name="connsiteY19" fmla="*/ 481013 h 1752854"/>
                <a:gd name="connsiteX20" fmla="*/ 22860 w 1123950"/>
                <a:gd name="connsiteY20" fmla="*/ 443865 h 1752854"/>
                <a:gd name="connsiteX21" fmla="*/ 198120 w 1123950"/>
                <a:gd name="connsiteY21" fmla="*/ 116205 h 1752854"/>
                <a:gd name="connsiteX22" fmla="*/ 538163 w 1123950"/>
                <a:gd name="connsiteY22" fmla="*/ 0 h 1752854"/>
                <a:gd name="connsiteX23" fmla="*/ 796290 w 1123950"/>
                <a:gd name="connsiteY23" fmla="*/ 60008 h 1752854"/>
                <a:gd name="connsiteX24" fmla="*/ 977265 w 1123950"/>
                <a:gd name="connsiteY24" fmla="*/ 223838 h 1752854"/>
                <a:gd name="connsiteX25" fmla="*/ 1040130 w 1123950"/>
                <a:gd name="connsiteY25" fmla="*/ 444817 h 1752854"/>
                <a:gd name="connsiteX26" fmla="*/ 980123 w 1123950"/>
                <a:gd name="connsiteY26" fmla="*/ 646748 h 1752854"/>
                <a:gd name="connsiteX27" fmla="*/ 803910 w 1123950"/>
                <a:gd name="connsiteY27" fmla="*/ 791527 h 1752854"/>
                <a:gd name="connsiteX28" fmla="*/ 1040130 w 1123950"/>
                <a:gd name="connsiteY28" fmla="*/ 937260 h 1752854"/>
                <a:gd name="connsiteX29" fmla="*/ 1123950 w 1123950"/>
                <a:gd name="connsiteY29" fmla="*/ 1213485 h 17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3950" h="1752854">
                  <a:moveTo>
                    <a:pt x="822237" y="1752854"/>
                  </a:moveTo>
                  <a:cubicBezTo>
                    <a:pt x="823039" y="1752294"/>
                    <a:pt x="614697" y="1752063"/>
                    <a:pt x="541648" y="1749334"/>
                  </a:cubicBezTo>
                  <a:cubicBezTo>
                    <a:pt x="456607" y="1748603"/>
                    <a:pt x="260773" y="1696652"/>
                    <a:pt x="170498" y="1616393"/>
                  </a:cubicBezTo>
                  <a:cubicBezTo>
                    <a:pt x="80223" y="1536134"/>
                    <a:pt x="14288" y="1410652"/>
                    <a:pt x="0" y="1267777"/>
                  </a:cubicBezTo>
                  <a:lnTo>
                    <a:pt x="210503" y="1240155"/>
                  </a:lnTo>
                  <a:cubicBezTo>
                    <a:pt x="234315" y="1359218"/>
                    <a:pt x="276225" y="1444943"/>
                    <a:pt x="334328" y="1498283"/>
                  </a:cubicBezTo>
                  <a:cubicBezTo>
                    <a:pt x="392430" y="1550670"/>
                    <a:pt x="462915" y="1577340"/>
                    <a:pt x="546735" y="1577340"/>
                  </a:cubicBezTo>
                  <a:cubicBezTo>
                    <a:pt x="645795" y="1577340"/>
                    <a:pt x="729615" y="1543050"/>
                    <a:pt x="797243" y="1474470"/>
                  </a:cubicBezTo>
                  <a:cubicBezTo>
                    <a:pt x="865823" y="1405890"/>
                    <a:pt x="899160" y="1321118"/>
                    <a:pt x="899160" y="1219200"/>
                  </a:cubicBezTo>
                  <a:cubicBezTo>
                    <a:pt x="899160" y="1122998"/>
                    <a:pt x="867728" y="1042988"/>
                    <a:pt x="804863" y="980123"/>
                  </a:cubicBezTo>
                  <a:cubicBezTo>
                    <a:pt x="741998" y="917258"/>
                    <a:pt x="661035" y="885825"/>
                    <a:pt x="563880" y="885825"/>
                  </a:cubicBezTo>
                  <a:cubicBezTo>
                    <a:pt x="523875" y="885825"/>
                    <a:pt x="474345" y="893445"/>
                    <a:pt x="415290" y="909638"/>
                  </a:cubicBezTo>
                  <a:lnTo>
                    <a:pt x="439103" y="724852"/>
                  </a:lnTo>
                  <a:cubicBezTo>
                    <a:pt x="453390" y="726758"/>
                    <a:pt x="464820" y="726758"/>
                    <a:pt x="473393" y="726758"/>
                  </a:cubicBezTo>
                  <a:cubicBezTo>
                    <a:pt x="562928" y="726758"/>
                    <a:pt x="643890" y="702945"/>
                    <a:pt x="715328" y="656273"/>
                  </a:cubicBezTo>
                  <a:cubicBezTo>
                    <a:pt x="786765" y="609600"/>
                    <a:pt x="822960" y="537210"/>
                    <a:pt x="822960" y="440055"/>
                  </a:cubicBezTo>
                  <a:cubicBezTo>
                    <a:pt x="822960" y="362903"/>
                    <a:pt x="797243" y="299085"/>
                    <a:pt x="744855" y="248603"/>
                  </a:cubicBezTo>
                  <a:cubicBezTo>
                    <a:pt x="692468" y="198120"/>
                    <a:pt x="624840" y="172403"/>
                    <a:pt x="542925" y="172403"/>
                  </a:cubicBezTo>
                  <a:cubicBezTo>
                    <a:pt x="461010" y="172403"/>
                    <a:pt x="392430" y="198120"/>
                    <a:pt x="338138" y="249555"/>
                  </a:cubicBezTo>
                  <a:cubicBezTo>
                    <a:pt x="283845" y="300990"/>
                    <a:pt x="248603" y="378142"/>
                    <a:pt x="233363" y="481013"/>
                  </a:cubicBezTo>
                  <a:lnTo>
                    <a:pt x="22860" y="443865"/>
                  </a:lnTo>
                  <a:cubicBezTo>
                    <a:pt x="48578" y="302895"/>
                    <a:pt x="106680" y="193358"/>
                    <a:pt x="198120" y="116205"/>
                  </a:cubicBezTo>
                  <a:cubicBezTo>
                    <a:pt x="289560" y="39053"/>
                    <a:pt x="402908" y="0"/>
                    <a:pt x="538163" y="0"/>
                  </a:cubicBezTo>
                  <a:cubicBezTo>
                    <a:pt x="631508" y="0"/>
                    <a:pt x="718185" y="20003"/>
                    <a:pt x="796290" y="60008"/>
                  </a:cubicBezTo>
                  <a:cubicBezTo>
                    <a:pt x="875348" y="100013"/>
                    <a:pt x="935355" y="155258"/>
                    <a:pt x="977265" y="223838"/>
                  </a:cubicBezTo>
                  <a:cubicBezTo>
                    <a:pt x="1019175" y="293370"/>
                    <a:pt x="1040130" y="366713"/>
                    <a:pt x="1040130" y="444817"/>
                  </a:cubicBezTo>
                  <a:cubicBezTo>
                    <a:pt x="1040130" y="519113"/>
                    <a:pt x="1020128" y="586740"/>
                    <a:pt x="980123" y="646748"/>
                  </a:cubicBezTo>
                  <a:cubicBezTo>
                    <a:pt x="940118" y="707708"/>
                    <a:pt x="881063" y="756285"/>
                    <a:pt x="803910" y="791527"/>
                  </a:cubicBezTo>
                  <a:cubicBezTo>
                    <a:pt x="904875" y="815340"/>
                    <a:pt x="983933" y="863918"/>
                    <a:pt x="1040130" y="937260"/>
                  </a:cubicBezTo>
                  <a:cubicBezTo>
                    <a:pt x="1096328" y="1010602"/>
                    <a:pt x="1123950" y="1102995"/>
                    <a:pt x="1123950" y="1213485"/>
                  </a:cubicBezTo>
                </a:path>
              </a:pathLst>
            </a:custGeom>
            <a:noFill/>
            <a:ln w="254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038EC5FE-9C45-40E6-9D30-FC2C6F1B9AD8}"/>
              </a:ext>
            </a:extLst>
          </p:cNvPr>
          <p:cNvGrpSpPr/>
          <p:nvPr/>
        </p:nvGrpSpPr>
        <p:grpSpPr>
          <a:xfrm>
            <a:off x="1841618" y="2494168"/>
            <a:ext cx="1646595" cy="1947672"/>
            <a:chOff x="202950" y="1671304"/>
            <a:chExt cx="3180864" cy="19671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7C2AE5-9D06-4465-A7F7-AF5DF576F5E5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2791DA-EB90-4A1C-93A6-8868772DAECE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E851505B-F7A2-4183-A177-A9298940D327}"/>
              </a:ext>
            </a:extLst>
          </p:cNvPr>
          <p:cNvGrpSpPr/>
          <p:nvPr/>
        </p:nvGrpSpPr>
        <p:grpSpPr>
          <a:xfrm>
            <a:off x="5720586" y="2494168"/>
            <a:ext cx="1646595" cy="1947672"/>
            <a:chOff x="202950" y="1671304"/>
            <a:chExt cx="3180864" cy="19671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2D34B3-47ED-49E2-9580-A8F1A5684A7B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836D07-F99D-457B-806F-D53364E37031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C1179593-B2DB-4EF5-952F-459D38F5A05E}"/>
              </a:ext>
            </a:extLst>
          </p:cNvPr>
          <p:cNvGrpSpPr/>
          <p:nvPr/>
        </p:nvGrpSpPr>
        <p:grpSpPr>
          <a:xfrm>
            <a:off x="9599555" y="2494168"/>
            <a:ext cx="1646595" cy="1947672"/>
            <a:chOff x="202950" y="1671304"/>
            <a:chExt cx="3180864" cy="19671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41E74C-488A-4C3D-8313-F4C66561BC37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CC365E-2C25-40E1-BF5E-E4287343C5C2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1080E44-36F1-4547-9558-6AA757CAE348}"/>
              </a:ext>
            </a:extLst>
          </p:cNvPr>
          <p:cNvSpPr txBox="1"/>
          <p:nvPr/>
        </p:nvSpPr>
        <p:spPr>
          <a:xfrm>
            <a:off x="1178136" y="5446448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자유형 19">
            <a:extLst>
              <a:ext uri="{FF2B5EF4-FFF2-40B4-BE49-F238E27FC236}">
                <a16:creationId xmlns:a16="http://schemas.microsoft.com/office/drawing/2014/main" id="{605EE85E-C438-4E71-A1FB-7DBA00B4726C}"/>
              </a:ext>
            </a:extLst>
          </p:cNvPr>
          <p:cNvSpPr/>
          <p:nvPr/>
        </p:nvSpPr>
        <p:spPr>
          <a:xfrm flipV="1">
            <a:off x="909736" y="5319895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자유형 20">
            <a:extLst>
              <a:ext uri="{FF2B5EF4-FFF2-40B4-BE49-F238E27FC236}">
                <a16:creationId xmlns:a16="http://schemas.microsoft.com/office/drawing/2014/main" id="{21AE62B4-11C5-4FE1-BDA9-D4EFF50817EF}"/>
              </a:ext>
            </a:extLst>
          </p:cNvPr>
          <p:cNvSpPr/>
          <p:nvPr/>
        </p:nvSpPr>
        <p:spPr>
          <a:xfrm>
            <a:off x="909736" y="6173614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F53015-2D94-4B80-B613-3C336B18A91E}"/>
              </a:ext>
            </a:extLst>
          </p:cNvPr>
          <p:cNvSpPr txBox="1"/>
          <p:nvPr/>
        </p:nvSpPr>
        <p:spPr>
          <a:xfrm>
            <a:off x="332509" y="98513"/>
            <a:ext cx="29464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CFB85-379D-470B-B613-9BAA3E244DB5}"/>
              </a:ext>
            </a:extLst>
          </p:cNvPr>
          <p:cNvSpPr txBox="1"/>
          <p:nvPr/>
        </p:nvSpPr>
        <p:spPr>
          <a:xfrm>
            <a:off x="4316599" y="2368211"/>
            <a:ext cx="2172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F9EAA-630D-4E05-8178-9420D9042B92}"/>
              </a:ext>
            </a:extLst>
          </p:cNvPr>
          <p:cNvSpPr txBox="1"/>
          <p:nvPr/>
        </p:nvSpPr>
        <p:spPr>
          <a:xfrm>
            <a:off x="6909403" y="2368211"/>
            <a:ext cx="2172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FC059-3976-401C-A2C5-44EF38CB8666}"/>
              </a:ext>
            </a:extLst>
          </p:cNvPr>
          <p:cNvSpPr txBox="1"/>
          <p:nvPr/>
        </p:nvSpPr>
        <p:spPr>
          <a:xfrm>
            <a:off x="9502207" y="2368211"/>
            <a:ext cx="2171929" cy="1573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CFAF8-7D80-414C-80F7-8647D910D133}"/>
              </a:ext>
            </a:extLst>
          </p:cNvPr>
          <p:cNvSpPr txBox="1"/>
          <p:nvPr/>
        </p:nvSpPr>
        <p:spPr>
          <a:xfrm>
            <a:off x="9502207" y="4200577"/>
            <a:ext cx="2171929" cy="2137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B17AC-DD7B-4349-B4B1-92F0635889F8}"/>
              </a:ext>
            </a:extLst>
          </p:cNvPr>
          <p:cNvSpPr txBox="1"/>
          <p:nvPr/>
        </p:nvSpPr>
        <p:spPr>
          <a:xfrm>
            <a:off x="4295842" y="443103"/>
            <a:ext cx="62923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9369F-1C7F-49CC-8281-0A16C4C2E41F}"/>
              </a:ext>
            </a:extLst>
          </p:cNvPr>
          <p:cNvSpPr txBox="1"/>
          <p:nvPr/>
        </p:nvSpPr>
        <p:spPr>
          <a:xfrm>
            <a:off x="4316599" y="14876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9ACDFD75-686E-41F8-BA9E-1A8F121EA318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772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60FF22-7CEE-4C21-8BC0-391FE4CB269B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66445-2E5D-4DBC-A589-B9BD7868B69A}"/>
              </a:ext>
            </a:extLst>
          </p:cNvPr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AE0D5-4B66-4450-853E-61AB13EFEE02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: Shape 37">
            <a:extLst>
              <a:ext uri="{FF2B5EF4-FFF2-40B4-BE49-F238E27FC236}">
                <a16:creationId xmlns:a16="http://schemas.microsoft.com/office/drawing/2014/main" id="{B36B9D82-D622-488D-8D0A-331CE0343226}"/>
              </a:ext>
            </a:extLst>
          </p:cNvPr>
          <p:cNvSpPr/>
          <p:nvPr/>
        </p:nvSpPr>
        <p:spPr>
          <a:xfrm>
            <a:off x="5902605" y="1454086"/>
            <a:ext cx="386790" cy="580969"/>
          </a:xfrm>
          <a:custGeom>
            <a:avLst/>
            <a:gdLst>
              <a:gd name="connsiteX0" fmla="*/ 976031 w 1359549"/>
              <a:gd name="connsiteY0" fmla="*/ 1662296 h 2042077"/>
              <a:gd name="connsiteX1" fmla="*/ 386634 w 1359549"/>
              <a:gd name="connsiteY1" fmla="*/ 1662539 h 2042077"/>
              <a:gd name="connsiteX2" fmla="*/ 337396 w 1359549"/>
              <a:gd name="connsiteY2" fmla="*/ 1703685 h 2042077"/>
              <a:gd name="connsiteX3" fmla="*/ 386829 w 1359549"/>
              <a:gd name="connsiteY3" fmla="*/ 1745172 h 2042077"/>
              <a:gd name="connsiteX4" fmla="*/ 968913 w 1359549"/>
              <a:gd name="connsiteY4" fmla="*/ 1745416 h 2042077"/>
              <a:gd name="connsiteX5" fmla="*/ 1015422 w 1359549"/>
              <a:gd name="connsiteY5" fmla="*/ 1725233 h 2042077"/>
              <a:gd name="connsiteX6" fmla="*/ 1016641 w 1359549"/>
              <a:gd name="connsiteY6" fmla="*/ 1683697 h 2042077"/>
              <a:gd name="connsiteX7" fmla="*/ 976031 w 1359549"/>
              <a:gd name="connsiteY7" fmla="*/ 1662296 h 2042077"/>
              <a:gd name="connsiteX8" fmla="*/ 426853 w 1359549"/>
              <a:gd name="connsiteY8" fmla="*/ 1191022 h 2042077"/>
              <a:gd name="connsiteX9" fmla="*/ 396822 w 1359549"/>
              <a:gd name="connsiteY9" fmla="*/ 1221783 h 2042077"/>
              <a:gd name="connsiteX10" fmla="*/ 396822 w 1359549"/>
              <a:gd name="connsiteY10" fmla="*/ 1442625 h 2042077"/>
              <a:gd name="connsiteX11" fmla="*/ 426268 w 1359549"/>
              <a:gd name="connsiteY11" fmla="*/ 1471534 h 2042077"/>
              <a:gd name="connsiteX12" fmla="*/ 533179 w 1359549"/>
              <a:gd name="connsiteY12" fmla="*/ 1471534 h 2042077"/>
              <a:gd name="connsiteX13" fmla="*/ 563794 w 1359549"/>
              <a:gd name="connsiteY13" fmla="*/ 1440675 h 2042077"/>
              <a:gd name="connsiteX14" fmla="*/ 563794 w 1359549"/>
              <a:gd name="connsiteY14" fmla="*/ 1222271 h 2042077"/>
              <a:gd name="connsiteX15" fmla="*/ 533764 w 1359549"/>
              <a:gd name="connsiteY15" fmla="*/ 1191071 h 2042077"/>
              <a:gd name="connsiteX16" fmla="*/ 426853 w 1359549"/>
              <a:gd name="connsiteY16" fmla="*/ 1191022 h 2042077"/>
              <a:gd name="connsiteX17" fmla="*/ 827341 w 1359549"/>
              <a:gd name="connsiteY17" fmla="*/ 1190972 h 2042077"/>
              <a:gd name="connsiteX18" fmla="*/ 795506 w 1359549"/>
              <a:gd name="connsiteY18" fmla="*/ 1222807 h 2042077"/>
              <a:gd name="connsiteX19" fmla="*/ 795506 w 1359549"/>
              <a:gd name="connsiteY19" fmla="*/ 1441308 h 2042077"/>
              <a:gd name="connsiteX20" fmla="*/ 824026 w 1359549"/>
              <a:gd name="connsiteY20" fmla="*/ 1471534 h 2042077"/>
              <a:gd name="connsiteX21" fmla="*/ 935860 w 1359549"/>
              <a:gd name="connsiteY21" fmla="*/ 1471436 h 2042077"/>
              <a:gd name="connsiteX22" fmla="*/ 962868 w 1359549"/>
              <a:gd name="connsiteY22" fmla="*/ 1444574 h 2042077"/>
              <a:gd name="connsiteX23" fmla="*/ 962868 w 1359549"/>
              <a:gd name="connsiteY23" fmla="*/ 1218809 h 2042077"/>
              <a:gd name="connsiteX24" fmla="*/ 934300 w 1359549"/>
              <a:gd name="connsiteY24" fmla="*/ 1191118 h 2042077"/>
              <a:gd name="connsiteX25" fmla="*/ 827341 w 1359549"/>
              <a:gd name="connsiteY25" fmla="*/ 1190972 h 2042077"/>
              <a:gd name="connsiteX26" fmla="*/ 100824 w 1359549"/>
              <a:gd name="connsiteY26" fmla="*/ 1063343 h 2042077"/>
              <a:gd name="connsiteX27" fmla="*/ 101409 w 1359549"/>
              <a:gd name="connsiteY27" fmla="*/ 1516288 h 2042077"/>
              <a:gd name="connsiteX28" fmla="*/ 71233 w 1359549"/>
              <a:gd name="connsiteY28" fmla="*/ 1546610 h 2042077"/>
              <a:gd name="connsiteX29" fmla="*/ 740 w 1359549"/>
              <a:gd name="connsiteY29" fmla="*/ 1457152 h 2042077"/>
              <a:gd name="connsiteX30" fmla="*/ 545 w 1359549"/>
              <a:gd name="connsiteY30" fmla="*/ 1155775 h 2042077"/>
              <a:gd name="connsiteX31" fmla="*/ 100824 w 1359549"/>
              <a:gd name="connsiteY31" fmla="*/ 1063343 h 2042077"/>
              <a:gd name="connsiteX32" fmla="*/ 1257596 w 1359549"/>
              <a:gd name="connsiteY32" fmla="*/ 1063050 h 2042077"/>
              <a:gd name="connsiteX33" fmla="*/ 1359486 w 1359549"/>
              <a:gd name="connsiteY33" fmla="*/ 1173763 h 2042077"/>
              <a:gd name="connsiteX34" fmla="*/ 1359388 w 1359549"/>
              <a:gd name="connsiteY34" fmla="*/ 1456031 h 2042077"/>
              <a:gd name="connsiteX35" fmla="*/ 1287432 w 1359549"/>
              <a:gd name="connsiteY35" fmla="*/ 1546853 h 2042077"/>
              <a:gd name="connsiteX36" fmla="*/ 1257158 w 1359549"/>
              <a:gd name="connsiteY36" fmla="*/ 1516384 h 2042077"/>
              <a:gd name="connsiteX37" fmla="*/ 1257596 w 1359549"/>
              <a:gd name="connsiteY37" fmla="*/ 1063050 h 2042077"/>
              <a:gd name="connsiteX38" fmla="*/ 314335 w 1359549"/>
              <a:gd name="connsiteY38" fmla="*/ 1037213 h 2042077"/>
              <a:gd name="connsiteX39" fmla="*/ 1045207 w 1359549"/>
              <a:gd name="connsiteY39" fmla="*/ 1037262 h 2042077"/>
              <a:gd name="connsiteX40" fmla="*/ 1120186 w 1359549"/>
              <a:gd name="connsiteY40" fmla="*/ 1113069 h 2042077"/>
              <a:gd name="connsiteX41" fmla="*/ 1120186 w 1359549"/>
              <a:gd name="connsiteY41" fmla="*/ 1842821 h 2042077"/>
              <a:gd name="connsiteX42" fmla="*/ 1044622 w 1359549"/>
              <a:gd name="connsiteY42" fmla="*/ 1916971 h 2042077"/>
              <a:gd name="connsiteX43" fmla="*/ 313750 w 1359549"/>
              <a:gd name="connsiteY43" fmla="*/ 1916922 h 2042077"/>
              <a:gd name="connsiteX44" fmla="*/ 238528 w 1359549"/>
              <a:gd name="connsiteY44" fmla="*/ 1842187 h 2042077"/>
              <a:gd name="connsiteX45" fmla="*/ 238528 w 1359549"/>
              <a:gd name="connsiteY45" fmla="*/ 1112436 h 2042077"/>
              <a:gd name="connsiteX46" fmla="*/ 314335 w 1359549"/>
              <a:gd name="connsiteY46" fmla="*/ 1037213 h 2042077"/>
              <a:gd name="connsiteX47" fmla="*/ 561404 w 1359549"/>
              <a:gd name="connsiteY47" fmla="*/ 1015487 h 2042077"/>
              <a:gd name="connsiteX48" fmla="*/ 295226 w 1359549"/>
              <a:gd name="connsiteY48" fmla="*/ 1015519 h 2042077"/>
              <a:gd name="connsiteX49" fmla="*/ 217420 w 1359549"/>
              <a:gd name="connsiteY49" fmla="*/ 1082990 h 2042077"/>
              <a:gd name="connsiteX50" fmla="*/ 217371 w 1359549"/>
              <a:gd name="connsiteY50" fmla="*/ 1868415 h 2042077"/>
              <a:gd name="connsiteX51" fmla="*/ 299028 w 1359549"/>
              <a:gd name="connsiteY51" fmla="*/ 1940371 h 2042077"/>
              <a:gd name="connsiteX52" fmla="*/ 1059297 w 1359549"/>
              <a:gd name="connsiteY52" fmla="*/ 1940371 h 2042077"/>
              <a:gd name="connsiteX53" fmla="*/ 1143880 w 1359549"/>
              <a:gd name="connsiteY53" fmla="*/ 1857739 h 2042077"/>
              <a:gd name="connsiteX54" fmla="*/ 1143880 w 1359549"/>
              <a:gd name="connsiteY54" fmla="*/ 1093764 h 2042077"/>
              <a:gd name="connsiteX55" fmla="*/ 1065196 w 1359549"/>
              <a:gd name="connsiteY55" fmla="*/ 1015568 h 2042077"/>
              <a:gd name="connsiteX56" fmla="*/ 561404 w 1359549"/>
              <a:gd name="connsiteY56" fmla="*/ 1015487 h 2042077"/>
              <a:gd name="connsiteX57" fmla="*/ 224049 w 1359549"/>
              <a:gd name="connsiteY57" fmla="*/ 913726 h 2042077"/>
              <a:gd name="connsiteX58" fmla="*/ 1136371 w 1359549"/>
              <a:gd name="connsiteY58" fmla="*/ 913775 h 2042077"/>
              <a:gd name="connsiteX59" fmla="*/ 1229973 w 1359549"/>
              <a:gd name="connsiteY59" fmla="*/ 1010984 h 2042077"/>
              <a:gd name="connsiteX60" fmla="*/ 1229973 w 1359549"/>
              <a:gd name="connsiteY60" fmla="*/ 1946903 h 2042077"/>
              <a:gd name="connsiteX61" fmla="*/ 1135640 w 1359549"/>
              <a:gd name="connsiteY61" fmla="*/ 2041967 h 2042077"/>
              <a:gd name="connsiteX62" fmla="*/ 223317 w 1359549"/>
              <a:gd name="connsiteY62" fmla="*/ 2041967 h 2042077"/>
              <a:gd name="connsiteX63" fmla="*/ 129423 w 1359549"/>
              <a:gd name="connsiteY63" fmla="*/ 1946123 h 2042077"/>
              <a:gd name="connsiteX64" fmla="*/ 129423 w 1359549"/>
              <a:gd name="connsiteY64" fmla="*/ 1010204 h 2042077"/>
              <a:gd name="connsiteX65" fmla="*/ 224049 w 1359549"/>
              <a:gd name="connsiteY65" fmla="*/ 913726 h 2042077"/>
              <a:gd name="connsiteX66" fmla="*/ 682746 w 1359549"/>
              <a:gd name="connsiteY66" fmla="*/ 412733 h 2042077"/>
              <a:gd name="connsiteX67" fmla="*/ 724330 w 1359549"/>
              <a:gd name="connsiteY67" fmla="*/ 451149 h 2042077"/>
              <a:gd name="connsiteX68" fmla="*/ 703221 w 1359549"/>
              <a:gd name="connsiteY68" fmla="*/ 501898 h 2042077"/>
              <a:gd name="connsiteX69" fmla="*/ 691862 w 1359549"/>
              <a:gd name="connsiteY69" fmla="*/ 523495 h 2042077"/>
              <a:gd name="connsiteX70" fmla="*/ 691765 w 1359549"/>
              <a:gd name="connsiteY70" fmla="*/ 720351 h 2042077"/>
              <a:gd name="connsiteX71" fmla="*/ 709412 w 1359549"/>
              <a:gd name="connsiteY71" fmla="*/ 737950 h 2042077"/>
              <a:gd name="connsiteX72" fmla="*/ 845719 w 1359549"/>
              <a:gd name="connsiteY72" fmla="*/ 737706 h 2042077"/>
              <a:gd name="connsiteX73" fmla="*/ 903538 w 1359549"/>
              <a:gd name="connsiteY73" fmla="*/ 781972 h 2042077"/>
              <a:gd name="connsiteX74" fmla="*/ 916945 w 1359549"/>
              <a:gd name="connsiteY74" fmla="*/ 797280 h 2042077"/>
              <a:gd name="connsiteX75" fmla="*/ 984513 w 1359549"/>
              <a:gd name="connsiteY75" fmla="*/ 883568 h 2042077"/>
              <a:gd name="connsiteX76" fmla="*/ 374251 w 1359549"/>
              <a:gd name="connsiteY76" fmla="*/ 883617 h 2042077"/>
              <a:gd name="connsiteX77" fmla="*/ 442112 w 1359549"/>
              <a:gd name="connsiteY77" fmla="*/ 797133 h 2042077"/>
              <a:gd name="connsiteX78" fmla="*/ 456347 w 1359549"/>
              <a:gd name="connsiteY78" fmla="*/ 782411 h 2042077"/>
              <a:gd name="connsiteX79" fmla="*/ 513190 w 1359549"/>
              <a:gd name="connsiteY79" fmla="*/ 737706 h 2042077"/>
              <a:gd name="connsiteX80" fmla="*/ 642185 w 1359549"/>
              <a:gd name="connsiteY80" fmla="*/ 738096 h 2042077"/>
              <a:gd name="connsiteX81" fmla="*/ 662953 w 1359549"/>
              <a:gd name="connsiteY81" fmla="*/ 716402 h 2042077"/>
              <a:gd name="connsiteX82" fmla="*/ 662758 w 1359549"/>
              <a:gd name="connsiteY82" fmla="*/ 531685 h 2042077"/>
              <a:gd name="connsiteX83" fmla="*/ 648571 w 1359549"/>
              <a:gd name="connsiteY83" fmla="*/ 496292 h 2042077"/>
              <a:gd name="connsiteX84" fmla="*/ 639845 w 1359549"/>
              <a:gd name="connsiteY84" fmla="*/ 438669 h 2042077"/>
              <a:gd name="connsiteX85" fmla="*/ 682746 w 1359549"/>
              <a:gd name="connsiteY85" fmla="*/ 412733 h 2042077"/>
              <a:gd name="connsiteX86" fmla="*/ 776689 w 1359549"/>
              <a:gd name="connsiteY86" fmla="*/ 290213 h 2042077"/>
              <a:gd name="connsiteX87" fmla="*/ 796919 w 1359549"/>
              <a:gd name="connsiteY87" fmla="*/ 296639 h 2042077"/>
              <a:gd name="connsiteX88" fmla="*/ 935030 w 1359549"/>
              <a:gd name="connsiteY88" fmla="*/ 519577 h 2042077"/>
              <a:gd name="connsiteX89" fmla="*/ 912995 w 1359549"/>
              <a:gd name="connsiteY89" fmla="*/ 613373 h 2042077"/>
              <a:gd name="connsiteX90" fmla="*/ 850155 w 1359549"/>
              <a:gd name="connsiteY90" fmla="*/ 637943 h 2042077"/>
              <a:gd name="connsiteX91" fmla="*/ 829095 w 1359549"/>
              <a:gd name="connsiteY91" fmla="*/ 576663 h 2042077"/>
              <a:gd name="connsiteX92" fmla="*/ 754360 w 1359549"/>
              <a:gd name="connsiteY92" fmla="*/ 377663 h 2042077"/>
              <a:gd name="connsiteX93" fmla="*/ 730228 w 1359549"/>
              <a:gd name="connsiteY93" fmla="*/ 315359 h 2042077"/>
              <a:gd name="connsiteX94" fmla="*/ 776689 w 1359549"/>
              <a:gd name="connsiteY94" fmla="*/ 290213 h 2042077"/>
              <a:gd name="connsiteX95" fmla="*/ 579504 w 1359549"/>
              <a:gd name="connsiteY95" fmla="*/ 278868 h 2042077"/>
              <a:gd name="connsiteX96" fmla="*/ 626437 w 1359549"/>
              <a:gd name="connsiteY96" fmla="*/ 300538 h 2042077"/>
              <a:gd name="connsiteX97" fmla="*/ 602842 w 1359549"/>
              <a:gd name="connsiteY97" fmla="*/ 366839 h 2042077"/>
              <a:gd name="connsiteX98" fmla="*/ 516017 w 1359549"/>
              <a:gd name="connsiteY98" fmla="*/ 508120 h 2042077"/>
              <a:gd name="connsiteX99" fmla="*/ 529180 w 1359549"/>
              <a:gd name="connsiteY99" fmla="*/ 561892 h 2042077"/>
              <a:gd name="connsiteX100" fmla="*/ 506608 w 1359549"/>
              <a:gd name="connsiteY100" fmla="*/ 626730 h 2042077"/>
              <a:gd name="connsiteX101" fmla="*/ 443622 w 1359549"/>
              <a:gd name="connsiteY101" fmla="*/ 598698 h 2042077"/>
              <a:gd name="connsiteX102" fmla="*/ 423585 w 1359549"/>
              <a:gd name="connsiteY102" fmla="*/ 507096 h 2042077"/>
              <a:gd name="connsiteX103" fmla="*/ 558771 w 1359549"/>
              <a:gd name="connsiteY103" fmla="*/ 286254 h 2042077"/>
              <a:gd name="connsiteX104" fmla="*/ 579504 w 1359549"/>
              <a:gd name="connsiteY104" fmla="*/ 278868 h 2042077"/>
              <a:gd name="connsiteX105" fmla="*/ 824293 w 1359549"/>
              <a:gd name="connsiteY105" fmla="*/ 152678 h 2042077"/>
              <a:gd name="connsiteX106" fmla="*/ 859759 w 1359549"/>
              <a:gd name="connsiteY106" fmla="*/ 158625 h 2042077"/>
              <a:gd name="connsiteX107" fmla="*/ 1056469 w 1359549"/>
              <a:gd name="connsiteY107" fmla="*/ 364792 h 2042077"/>
              <a:gd name="connsiteX108" fmla="*/ 1086304 w 1359549"/>
              <a:gd name="connsiteY108" fmla="*/ 508754 h 2042077"/>
              <a:gd name="connsiteX109" fmla="*/ 1053739 w 1359549"/>
              <a:gd name="connsiteY109" fmla="*/ 671679 h 2042077"/>
              <a:gd name="connsiteX110" fmla="*/ 989485 w 1359549"/>
              <a:gd name="connsiteY110" fmla="*/ 702489 h 2042077"/>
              <a:gd name="connsiteX111" fmla="*/ 969058 w 1359549"/>
              <a:gd name="connsiteY111" fmla="*/ 636188 h 2042077"/>
              <a:gd name="connsiteX112" fmla="*/ 824220 w 1359549"/>
              <a:gd name="connsiteY112" fmla="*/ 244134 h 2042077"/>
              <a:gd name="connsiteX113" fmla="*/ 797602 w 1359549"/>
              <a:gd name="connsiteY113" fmla="*/ 171739 h 2042077"/>
              <a:gd name="connsiteX114" fmla="*/ 824293 w 1359549"/>
              <a:gd name="connsiteY114" fmla="*/ 152678 h 2042077"/>
              <a:gd name="connsiteX115" fmla="*/ 516454 w 1359549"/>
              <a:gd name="connsiteY115" fmla="*/ 139942 h 2042077"/>
              <a:gd name="connsiteX116" fmla="*/ 562915 w 1359549"/>
              <a:gd name="connsiteY116" fmla="*/ 162038 h 2042077"/>
              <a:gd name="connsiteX117" fmla="*/ 536638 w 1359549"/>
              <a:gd name="connsiteY117" fmla="*/ 229411 h 2042077"/>
              <a:gd name="connsiteX118" fmla="*/ 367424 w 1359549"/>
              <a:gd name="connsiteY118" fmla="*/ 458492 h 2042077"/>
              <a:gd name="connsiteX119" fmla="*/ 383219 w 1359549"/>
              <a:gd name="connsiteY119" fmla="*/ 608839 h 2042077"/>
              <a:gd name="connsiteX120" fmla="*/ 390142 w 1359549"/>
              <a:gd name="connsiteY120" fmla="*/ 626974 h 2042077"/>
              <a:gd name="connsiteX121" fmla="*/ 364694 w 1359549"/>
              <a:gd name="connsiteY121" fmla="*/ 691277 h 2042077"/>
              <a:gd name="connsiteX122" fmla="*/ 304536 w 1359549"/>
              <a:gd name="connsiteY122" fmla="*/ 660125 h 2042077"/>
              <a:gd name="connsiteX123" fmla="*/ 277479 w 1359549"/>
              <a:gd name="connsiteY123" fmla="*/ 572081 h 2042077"/>
              <a:gd name="connsiteX124" fmla="*/ 271434 w 1359549"/>
              <a:gd name="connsiteY124" fmla="*/ 504025 h 2042077"/>
              <a:gd name="connsiteX125" fmla="*/ 495102 w 1359549"/>
              <a:gd name="connsiteY125" fmla="*/ 147315 h 2042077"/>
              <a:gd name="connsiteX126" fmla="*/ 516454 w 1359549"/>
              <a:gd name="connsiteY126" fmla="*/ 139942 h 2042077"/>
              <a:gd name="connsiteX127" fmla="*/ 884818 w 1359549"/>
              <a:gd name="connsiteY127" fmla="*/ 14628 h 2042077"/>
              <a:gd name="connsiteX128" fmla="*/ 919138 w 1359549"/>
              <a:gd name="connsiteY128" fmla="*/ 17979 h 2042077"/>
              <a:gd name="connsiteX129" fmla="*/ 1152801 w 1359549"/>
              <a:gd name="connsiteY129" fmla="*/ 220295 h 2042077"/>
              <a:gd name="connsiteX130" fmla="*/ 1238261 w 1359549"/>
              <a:gd name="connsiteY130" fmla="*/ 520795 h 2042077"/>
              <a:gd name="connsiteX131" fmla="*/ 1194873 w 1359549"/>
              <a:gd name="connsiteY131" fmla="*/ 735688 h 2042077"/>
              <a:gd name="connsiteX132" fmla="*/ 1135835 w 1359549"/>
              <a:gd name="connsiteY132" fmla="*/ 768059 h 2042077"/>
              <a:gd name="connsiteX133" fmla="*/ 1109120 w 1359549"/>
              <a:gd name="connsiteY133" fmla="*/ 701563 h 2042077"/>
              <a:gd name="connsiteX134" fmla="*/ 1148170 w 1359549"/>
              <a:gd name="connsiteY134" fmla="*/ 503440 h 2042077"/>
              <a:gd name="connsiteX135" fmla="*/ 901539 w 1359549"/>
              <a:gd name="connsiteY135" fmla="*/ 113531 h 2042077"/>
              <a:gd name="connsiteX136" fmla="*/ 874336 w 1359549"/>
              <a:gd name="connsiteY136" fmla="*/ 97540 h 2042077"/>
              <a:gd name="connsiteX137" fmla="*/ 859565 w 1359549"/>
              <a:gd name="connsiteY137" fmla="*/ 34311 h 2042077"/>
              <a:gd name="connsiteX138" fmla="*/ 884818 w 1359549"/>
              <a:gd name="connsiteY138" fmla="*/ 14628 h 2042077"/>
              <a:gd name="connsiteX139" fmla="*/ 458628 w 1359549"/>
              <a:gd name="connsiteY139" fmla="*/ 218 h 2042077"/>
              <a:gd name="connsiteX140" fmla="*/ 505048 w 1359549"/>
              <a:gd name="connsiteY140" fmla="*/ 35579 h 2042077"/>
              <a:gd name="connsiteX141" fmla="*/ 481404 w 1359549"/>
              <a:gd name="connsiteY141" fmla="*/ 86572 h 2042077"/>
              <a:gd name="connsiteX142" fmla="*/ 389216 w 1359549"/>
              <a:gd name="connsiteY142" fmla="*/ 140247 h 2042077"/>
              <a:gd name="connsiteX143" fmla="*/ 213274 w 1359549"/>
              <a:gd name="connsiteY143" fmla="*/ 465220 h 2042077"/>
              <a:gd name="connsiteX144" fmla="*/ 248375 w 1359549"/>
              <a:gd name="connsiteY144" fmla="*/ 682746 h 2042077"/>
              <a:gd name="connsiteX145" fmla="*/ 251056 w 1359549"/>
              <a:gd name="connsiteY145" fmla="*/ 731155 h 2042077"/>
              <a:gd name="connsiteX146" fmla="*/ 207424 w 1359549"/>
              <a:gd name="connsiteY146" fmla="*/ 757481 h 2042077"/>
              <a:gd name="connsiteX147" fmla="*/ 165352 w 1359549"/>
              <a:gd name="connsiteY147" fmla="*/ 725257 h 2042077"/>
              <a:gd name="connsiteX148" fmla="*/ 119039 w 1359549"/>
              <a:gd name="connsiteY148" fmla="*/ 503051 h 2042077"/>
              <a:gd name="connsiteX149" fmla="*/ 434554 w 1359549"/>
              <a:gd name="connsiteY149" fmla="*/ 7450 h 2042077"/>
              <a:gd name="connsiteX150" fmla="*/ 458628 w 1359549"/>
              <a:gd name="connsiteY150" fmla="*/ 218 h 204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359549" h="2042077">
                <a:moveTo>
                  <a:pt x="976031" y="1662296"/>
                </a:moveTo>
                <a:cubicBezTo>
                  <a:pt x="876970" y="1662588"/>
                  <a:pt x="484038" y="1662344"/>
                  <a:pt x="386634" y="1662539"/>
                </a:cubicBezTo>
                <a:cubicBezTo>
                  <a:pt x="355628" y="1662637"/>
                  <a:pt x="337151" y="1678432"/>
                  <a:pt x="337396" y="1703685"/>
                </a:cubicBezTo>
                <a:cubicBezTo>
                  <a:pt x="337591" y="1728987"/>
                  <a:pt x="356408" y="1745026"/>
                  <a:pt x="386829" y="1745172"/>
                </a:cubicBezTo>
                <a:cubicBezTo>
                  <a:pt x="428218" y="1745416"/>
                  <a:pt x="816275" y="1745074"/>
                  <a:pt x="968913" y="1745416"/>
                </a:cubicBezTo>
                <a:cubicBezTo>
                  <a:pt x="987878" y="1745416"/>
                  <a:pt x="1004599" y="1742344"/>
                  <a:pt x="1015422" y="1725233"/>
                </a:cubicBezTo>
                <a:cubicBezTo>
                  <a:pt x="1023904" y="1711777"/>
                  <a:pt x="1024294" y="1697542"/>
                  <a:pt x="1016641" y="1683697"/>
                </a:cubicBezTo>
                <a:cubicBezTo>
                  <a:pt x="1007914" y="1667951"/>
                  <a:pt x="993777" y="1662247"/>
                  <a:pt x="976031" y="1662296"/>
                </a:cubicBezTo>
                <a:close/>
                <a:moveTo>
                  <a:pt x="426853" y="1191022"/>
                </a:moveTo>
                <a:cubicBezTo>
                  <a:pt x="404525" y="1190437"/>
                  <a:pt x="396481" y="1200675"/>
                  <a:pt x="396822" y="1221783"/>
                </a:cubicBezTo>
                <a:cubicBezTo>
                  <a:pt x="397456" y="1258200"/>
                  <a:pt x="397505" y="1405428"/>
                  <a:pt x="396822" y="1442625"/>
                </a:cubicBezTo>
                <a:cubicBezTo>
                  <a:pt x="396481" y="1463441"/>
                  <a:pt x="406134" y="1471778"/>
                  <a:pt x="426268" y="1471534"/>
                </a:cubicBezTo>
                <a:cubicBezTo>
                  <a:pt x="461905" y="1471095"/>
                  <a:pt x="497542" y="1471046"/>
                  <a:pt x="533179" y="1471534"/>
                </a:cubicBezTo>
                <a:cubicBezTo>
                  <a:pt x="554727" y="1471826"/>
                  <a:pt x="563892" y="1462076"/>
                  <a:pt x="563794" y="1440675"/>
                </a:cubicBezTo>
                <a:cubicBezTo>
                  <a:pt x="563404" y="1367889"/>
                  <a:pt x="563453" y="1295056"/>
                  <a:pt x="563794" y="1222271"/>
                </a:cubicBezTo>
                <a:cubicBezTo>
                  <a:pt x="563892" y="1201455"/>
                  <a:pt x="555994" y="1190632"/>
                  <a:pt x="533764" y="1191071"/>
                </a:cubicBezTo>
                <a:cubicBezTo>
                  <a:pt x="498127" y="1191802"/>
                  <a:pt x="462490" y="1191948"/>
                  <a:pt x="426853" y="1191022"/>
                </a:cubicBezTo>
                <a:close/>
                <a:moveTo>
                  <a:pt x="827341" y="1190972"/>
                </a:moveTo>
                <a:cubicBezTo>
                  <a:pt x="804038" y="1190241"/>
                  <a:pt x="795165" y="1200576"/>
                  <a:pt x="795506" y="1222807"/>
                </a:cubicBezTo>
                <a:cubicBezTo>
                  <a:pt x="796091" y="1259224"/>
                  <a:pt x="795994" y="1404891"/>
                  <a:pt x="795506" y="1441308"/>
                </a:cubicBezTo>
                <a:cubicBezTo>
                  <a:pt x="795312" y="1461101"/>
                  <a:pt x="803063" y="1471729"/>
                  <a:pt x="824026" y="1471534"/>
                </a:cubicBezTo>
                <a:cubicBezTo>
                  <a:pt x="861320" y="1471193"/>
                  <a:pt x="898566" y="1471388"/>
                  <a:pt x="935860" y="1471436"/>
                </a:cubicBezTo>
                <a:cubicBezTo>
                  <a:pt x="953849" y="1471436"/>
                  <a:pt x="962868" y="1462369"/>
                  <a:pt x="962868" y="1444574"/>
                </a:cubicBezTo>
                <a:cubicBezTo>
                  <a:pt x="962966" y="1369303"/>
                  <a:pt x="962966" y="1294081"/>
                  <a:pt x="962868" y="1218809"/>
                </a:cubicBezTo>
                <a:cubicBezTo>
                  <a:pt x="962868" y="1200138"/>
                  <a:pt x="953800" y="1190826"/>
                  <a:pt x="934300" y="1191118"/>
                </a:cubicBezTo>
                <a:cubicBezTo>
                  <a:pt x="898663" y="1191606"/>
                  <a:pt x="862977" y="1192045"/>
                  <a:pt x="827341" y="1190972"/>
                </a:cubicBezTo>
                <a:close/>
                <a:moveTo>
                  <a:pt x="100824" y="1063343"/>
                </a:moveTo>
                <a:cubicBezTo>
                  <a:pt x="100824" y="1214324"/>
                  <a:pt x="100239" y="1365306"/>
                  <a:pt x="101409" y="1516288"/>
                </a:cubicBezTo>
                <a:cubicBezTo>
                  <a:pt x="101604" y="1540370"/>
                  <a:pt x="95852" y="1550852"/>
                  <a:pt x="71233" y="1546610"/>
                </a:cubicBezTo>
                <a:cubicBezTo>
                  <a:pt x="27065" y="1534813"/>
                  <a:pt x="1276" y="1504392"/>
                  <a:pt x="740" y="1457152"/>
                </a:cubicBezTo>
                <a:cubicBezTo>
                  <a:pt x="-430" y="1356726"/>
                  <a:pt x="8" y="1256250"/>
                  <a:pt x="545" y="1155775"/>
                </a:cubicBezTo>
                <a:cubicBezTo>
                  <a:pt x="788" y="1107072"/>
                  <a:pt x="36766" y="1062270"/>
                  <a:pt x="100824" y="1063343"/>
                </a:cubicBezTo>
                <a:close/>
                <a:moveTo>
                  <a:pt x="1257596" y="1063050"/>
                </a:moveTo>
                <a:cubicBezTo>
                  <a:pt x="1330040" y="1068559"/>
                  <a:pt x="1359486" y="1100539"/>
                  <a:pt x="1359486" y="1173763"/>
                </a:cubicBezTo>
                <a:cubicBezTo>
                  <a:pt x="1359486" y="1267852"/>
                  <a:pt x="1359681" y="1361942"/>
                  <a:pt x="1359388" y="1456031"/>
                </a:cubicBezTo>
                <a:cubicBezTo>
                  <a:pt x="1359242" y="1502490"/>
                  <a:pt x="1332283" y="1535933"/>
                  <a:pt x="1287432" y="1546853"/>
                </a:cubicBezTo>
                <a:cubicBezTo>
                  <a:pt x="1263056" y="1550802"/>
                  <a:pt x="1256963" y="1540662"/>
                  <a:pt x="1257158" y="1516384"/>
                </a:cubicBezTo>
                <a:cubicBezTo>
                  <a:pt x="1258328" y="1365257"/>
                  <a:pt x="1257645" y="1214178"/>
                  <a:pt x="1257596" y="1063050"/>
                </a:cubicBezTo>
                <a:close/>
                <a:moveTo>
                  <a:pt x="314335" y="1037213"/>
                </a:moveTo>
                <a:cubicBezTo>
                  <a:pt x="557943" y="1036969"/>
                  <a:pt x="801600" y="1036920"/>
                  <a:pt x="1045207" y="1037262"/>
                </a:cubicBezTo>
                <a:cubicBezTo>
                  <a:pt x="1093909" y="1037310"/>
                  <a:pt x="1120186" y="1064465"/>
                  <a:pt x="1120186" y="1113069"/>
                </a:cubicBezTo>
                <a:cubicBezTo>
                  <a:pt x="1120284" y="1356336"/>
                  <a:pt x="1120284" y="1599603"/>
                  <a:pt x="1120186" y="1842821"/>
                </a:cubicBezTo>
                <a:cubicBezTo>
                  <a:pt x="1120186" y="1891864"/>
                  <a:pt x="1094543" y="1916922"/>
                  <a:pt x="1044622" y="1916971"/>
                </a:cubicBezTo>
                <a:cubicBezTo>
                  <a:pt x="922014" y="1917020"/>
                  <a:pt x="434750" y="1917068"/>
                  <a:pt x="313750" y="1916922"/>
                </a:cubicBezTo>
                <a:cubicBezTo>
                  <a:pt x="264658" y="1916873"/>
                  <a:pt x="238577" y="1891133"/>
                  <a:pt x="238528" y="1842187"/>
                </a:cubicBezTo>
                <a:cubicBezTo>
                  <a:pt x="238382" y="1598921"/>
                  <a:pt x="238382" y="1355654"/>
                  <a:pt x="238528" y="1112436"/>
                </a:cubicBezTo>
                <a:cubicBezTo>
                  <a:pt x="238577" y="1064465"/>
                  <a:pt x="265682" y="1037262"/>
                  <a:pt x="314335" y="1037213"/>
                </a:cubicBezTo>
                <a:close/>
                <a:moveTo>
                  <a:pt x="561404" y="1015487"/>
                </a:moveTo>
                <a:cubicBezTo>
                  <a:pt x="445605" y="1015489"/>
                  <a:pt x="343343" y="1015501"/>
                  <a:pt x="295226" y="1015519"/>
                </a:cubicBezTo>
                <a:cubicBezTo>
                  <a:pt x="246036" y="1015568"/>
                  <a:pt x="223660" y="1035068"/>
                  <a:pt x="217420" y="1082990"/>
                </a:cubicBezTo>
                <a:cubicBezTo>
                  <a:pt x="215860" y="1094983"/>
                  <a:pt x="215957" y="1856374"/>
                  <a:pt x="217371" y="1868415"/>
                </a:cubicBezTo>
                <a:cubicBezTo>
                  <a:pt x="223367" y="1919165"/>
                  <a:pt x="247499" y="1940371"/>
                  <a:pt x="299028" y="1940371"/>
                </a:cubicBezTo>
                <a:cubicBezTo>
                  <a:pt x="552435" y="1940371"/>
                  <a:pt x="805890" y="1940371"/>
                  <a:pt x="1059297" y="1940371"/>
                </a:cubicBezTo>
                <a:cubicBezTo>
                  <a:pt x="1115897" y="1940371"/>
                  <a:pt x="1143831" y="1913851"/>
                  <a:pt x="1143880" y="1857739"/>
                </a:cubicBezTo>
                <a:cubicBezTo>
                  <a:pt x="1144172" y="1603113"/>
                  <a:pt x="1144172" y="1348439"/>
                  <a:pt x="1143880" y="1093764"/>
                </a:cubicBezTo>
                <a:cubicBezTo>
                  <a:pt x="1143831" y="1043648"/>
                  <a:pt x="1114970" y="1015617"/>
                  <a:pt x="1065196" y="1015568"/>
                </a:cubicBezTo>
                <a:cubicBezTo>
                  <a:pt x="985001" y="1015507"/>
                  <a:pt x="754402" y="1015484"/>
                  <a:pt x="561404" y="1015487"/>
                </a:cubicBezTo>
                <a:close/>
                <a:moveTo>
                  <a:pt x="224049" y="913726"/>
                </a:moveTo>
                <a:cubicBezTo>
                  <a:pt x="528156" y="913385"/>
                  <a:pt x="832264" y="913385"/>
                  <a:pt x="1136371" y="913775"/>
                </a:cubicBezTo>
                <a:cubicBezTo>
                  <a:pt x="1197163" y="913873"/>
                  <a:pt x="1229924" y="948681"/>
                  <a:pt x="1229973" y="1010984"/>
                </a:cubicBezTo>
                <a:cubicBezTo>
                  <a:pt x="1230119" y="1322941"/>
                  <a:pt x="1230119" y="1634946"/>
                  <a:pt x="1229973" y="1946903"/>
                </a:cubicBezTo>
                <a:cubicBezTo>
                  <a:pt x="1229924" y="2009840"/>
                  <a:pt x="1197943" y="2041918"/>
                  <a:pt x="1135640" y="2041967"/>
                </a:cubicBezTo>
                <a:cubicBezTo>
                  <a:pt x="982611" y="2042114"/>
                  <a:pt x="374396" y="2042114"/>
                  <a:pt x="223317" y="2041967"/>
                </a:cubicBezTo>
                <a:cubicBezTo>
                  <a:pt x="161989" y="2041918"/>
                  <a:pt x="129472" y="2008914"/>
                  <a:pt x="129423" y="1946123"/>
                </a:cubicBezTo>
                <a:cubicBezTo>
                  <a:pt x="129228" y="1634166"/>
                  <a:pt x="129228" y="1322161"/>
                  <a:pt x="129423" y="1010204"/>
                </a:cubicBezTo>
                <a:cubicBezTo>
                  <a:pt x="129472" y="948681"/>
                  <a:pt x="163305" y="913824"/>
                  <a:pt x="224049" y="913726"/>
                </a:cubicBezTo>
                <a:close/>
                <a:moveTo>
                  <a:pt x="682746" y="412733"/>
                </a:moveTo>
                <a:cubicBezTo>
                  <a:pt x="705268" y="415122"/>
                  <a:pt x="719601" y="429357"/>
                  <a:pt x="724330" y="451149"/>
                </a:cubicBezTo>
                <a:cubicBezTo>
                  <a:pt x="728864" y="472160"/>
                  <a:pt x="720089" y="489662"/>
                  <a:pt x="703221" y="501898"/>
                </a:cubicBezTo>
                <a:cubicBezTo>
                  <a:pt x="695031" y="507846"/>
                  <a:pt x="691765" y="513452"/>
                  <a:pt x="691862" y="523495"/>
                </a:cubicBezTo>
                <a:cubicBezTo>
                  <a:pt x="692301" y="589113"/>
                  <a:pt x="692496" y="654732"/>
                  <a:pt x="691765" y="720351"/>
                </a:cubicBezTo>
                <a:cubicBezTo>
                  <a:pt x="691618" y="734245"/>
                  <a:pt x="695518" y="738242"/>
                  <a:pt x="709412" y="737950"/>
                </a:cubicBezTo>
                <a:cubicBezTo>
                  <a:pt x="754848" y="737121"/>
                  <a:pt x="800284" y="737511"/>
                  <a:pt x="845719" y="737706"/>
                </a:cubicBezTo>
                <a:cubicBezTo>
                  <a:pt x="877749" y="737852"/>
                  <a:pt x="895445" y="751307"/>
                  <a:pt x="903538" y="781972"/>
                </a:cubicBezTo>
                <a:cubicBezTo>
                  <a:pt x="905585" y="789772"/>
                  <a:pt x="905537" y="795183"/>
                  <a:pt x="916945" y="797280"/>
                </a:cubicBezTo>
                <a:cubicBezTo>
                  <a:pt x="967597" y="806591"/>
                  <a:pt x="985196" y="830187"/>
                  <a:pt x="984513" y="883568"/>
                </a:cubicBezTo>
                <a:cubicBezTo>
                  <a:pt x="781076" y="883568"/>
                  <a:pt x="577639" y="883617"/>
                  <a:pt x="374251" y="883617"/>
                </a:cubicBezTo>
                <a:cubicBezTo>
                  <a:pt x="374006" y="830527"/>
                  <a:pt x="392191" y="806396"/>
                  <a:pt x="442112" y="797133"/>
                </a:cubicBezTo>
                <a:cubicBezTo>
                  <a:pt x="452593" y="795183"/>
                  <a:pt x="454494" y="791381"/>
                  <a:pt x="456347" y="782411"/>
                </a:cubicBezTo>
                <a:cubicBezTo>
                  <a:pt x="462684" y="751892"/>
                  <a:pt x="480966" y="737852"/>
                  <a:pt x="513190" y="737706"/>
                </a:cubicBezTo>
                <a:cubicBezTo>
                  <a:pt x="556189" y="737462"/>
                  <a:pt x="599235" y="736682"/>
                  <a:pt x="642185" y="738096"/>
                </a:cubicBezTo>
                <a:cubicBezTo>
                  <a:pt x="659979" y="738681"/>
                  <a:pt x="663245" y="732782"/>
                  <a:pt x="662953" y="716402"/>
                </a:cubicBezTo>
                <a:cubicBezTo>
                  <a:pt x="661978" y="654829"/>
                  <a:pt x="662270" y="593258"/>
                  <a:pt x="662758" y="531685"/>
                </a:cubicBezTo>
                <a:cubicBezTo>
                  <a:pt x="662855" y="517450"/>
                  <a:pt x="660564" y="506822"/>
                  <a:pt x="648571" y="496292"/>
                </a:cubicBezTo>
                <a:cubicBezTo>
                  <a:pt x="631021" y="480936"/>
                  <a:pt x="628876" y="459729"/>
                  <a:pt x="639845" y="438669"/>
                </a:cubicBezTo>
                <a:cubicBezTo>
                  <a:pt x="648717" y="421557"/>
                  <a:pt x="662904" y="410588"/>
                  <a:pt x="682746" y="412733"/>
                </a:cubicBezTo>
                <a:close/>
                <a:moveTo>
                  <a:pt x="776689" y="290213"/>
                </a:moveTo>
                <a:cubicBezTo>
                  <a:pt x="783254" y="291020"/>
                  <a:pt x="790070" y="293129"/>
                  <a:pt x="796919" y="296639"/>
                </a:cubicBezTo>
                <a:cubicBezTo>
                  <a:pt x="887742" y="343099"/>
                  <a:pt x="929960" y="419978"/>
                  <a:pt x="935030" y="519577"/>
                </a:cubicBezTo>
                <a:cubicBezTo>
                  <a:pt x="932105" y="552093"/>
                  <a:pt x="928839" y="584220"/>
                  <a:pt x="912995" y="613373"/>
                </a:cubicBezTo>
                <a:cubicBezTo>
                  <a:pt x="898419" y="640186"/>
                  <a:pt x="874969" y="649254"/>
                  <a:pt x="850155" y="637943"/>
                </a:cubicBezTo>
                <a:cubicBezTo>
                  <a:pt x="827243" y="627462"/>
                  <a:pt x="816078" y="602648"/>
                  <a:pt x="829095" y="576663"/>
                </a:cubicBezTo>
                <a:cubicBezTo>
                  <a:pt x="864195" y="506560"/>
                  <a:pt x="826365" y="409692"/>
                  <a:pt x="754360" y="377663"/>
                </a:cubicBezTo>
                <a:cubicBezTo>
                  <a:pt x="726816" y="365426"/>
                  <a:pt x="718528" y="338321"/>
                  <a:pt x="730228" y="315359"/>
                </a:cubicBezTo>
                <a:cubicBezTo>
                  <a:pt x="739552" y="297077"/>
                  <a:pt x="756993" y="287790"/>
                  <a:pt x="776689" y="290213"/>
                </a:cubicBezTo>
                <a:close/>
                <a:moveTo>
                  <a:pt x="579504" y="278868"/>
                </a:moveTo>
                <a:cubicBezTo>
                  <a:pt x="599454" y="275356"/>
                  <a:pt x="616565" y="283244"/>
                  <a:pt x="626437" y="300538"/>
                </a:cubicBezTo>
                <a:cubicBezTo>
                  <a:pt x="640917" y="326035"/>
                  <a:pt x="633847" y="349874"/>
                  <a:pt x="602842" y="366839"/>
                </a:cubicBezTo>
                <a:cubicBezTo>
                  <a:pt x="546437" y="397699"/>
                  <a:pt x="517528" y="444305"/>
                  <a:pt x="516017" y="508120"/>
                </a:cubicBezTo>
                <a:cubicBezTo>
                  <a:pt x="515578" y="527132"/>
                  <a:pt x="522354" y="544439"/>
                  <a:pt x="529180" y="561892"/>
                </a:cubicBezTo>
                <a:cubicBezTo>
                  <a:pt x="541270" y="592751"/>
                  <a:pt x="533275" y="614786"/>
                  <a:pt x="506608" y="626730"/>
                </a:cubicBezTo>
                <a:cubicBezTo>
                  <a:pt x="481062" y="638187"/>
                  <a:pt x="457613" y="628095"/>
                  <a:pt x="443622" y="598698"/>
                </a:cubicBezTo>
                <a:cubicBezTo>
                  <a:pt x="429776" y="569692"/>
                  <a:pt x="426071" y="538345"/>
                  <a:pt x="423585" y="507096"/>
                </a:cubicBezTo>
                <a:cubicBezTo>
                  <a:pt x="428703" y="408765"/>
                  <a:pt x="470434" y="333104"/>
                  <a:pt x="558771" y="286254"/>
                </a:cubicBezTo>
                <a:cubicBezTo>
                  <a:pt x="565889" y="282476"/>
                  <a:pt x="572854" y="280039"/>
                  <a:pt x="579504" y="278868"/>
                </a:cubicBezTo>
                <a:close/>
                <a:moveTo>
                  <a:pt x="824293" y="152678"/>
                </a:moveTo>
                <a:cubicBezTo>
                  <a:pt x="834640" y="150435"/>
                  <a:pt x="846450" y="152361"/>
                  <a:pt x="859759" y="158625"/>
                </a:cubicBezTo>
                <a:cubicBezTo>
                  <a:pt x="951996" y="201916"/>
                  <a:pt x="1016493" y="271776"/>
                  <a:pt x="1056469" y="364792"/>
                </a:cubicBezTo>
                <a:cubicBezTo>
                  <a:pt x="1077919" y="414713"/>
                  <a:pt x="1084793" y="467413"/>
                  <a:pt x="1086304" y="508754"/>
                </a:cubicBezTo>
                <a:cubicBezTo>
                  <a:pt x="1086938" y="573787"/>
                  <a:pt x="1073434" y="623513"/>
                  <a:pt x="1053739" y="671679"/>
                </a:cubicBezTo>
                <a:cubicBezTo>
                  <a:pt x="1041209" y="702245"/>
                  <a:pt x="1016200" y="713458"/>
                  <a:pt x="989485" y="702489"/>
                </a:cubicBezTo>
                <a:cubicBezTo>
                  <a:pt x="965597" y="692642"/>
                  <a:pt x="956139" y="665438"/>
                  <a:pt x="969058" y="636188"/>
                </a:cubicBezTo>
                <a:cubicBezTo>
                  <a:pt x="1033166" y="490764"/>
                  <a:pt x="970862" y="316529"/>
                  <a:pt x="824220" y="244134"/>
                </a:cubicBezTo>
                <a:cubicBezTo>
                  <a:pt x="788095" y="226291"/>
                  <a:pt x="778833" y="197967"/>
                  <a:pt x="797602" y="171739"/>
                </a:cubicBezTo>
                <a:cubicBezTo>
                  <a:pt x="805061" y="161331"/>
                  <a:pt x="813946" y="154920"/>
                  <a:pt x="824293" y="152678"/>
                </a:cubicBezTo>
                <a:close/>
                <a:moveTo>
                  <a:pt x="516454" y="139942"/>
                </a:moveTo>
                <a:cubicBezTo>
                  <a:pt x="536726" y="136435"/>
                  <a:pt x="553371" y="144342"/>
                  <a:pt x="562915" y="162038"/>
                </a:cubicBezTo>
                <a:cubicBezTo>
                  <a:pt x="577150" y="188412"/>
                  <a:pt x="568131" y="212983"/>
                  <a:pt x="536638" y="229411"/>
                </a:cubicBezTo>
                <a:cubicBezTo>
                  <a:pt x="442841" y="278406"/>
                  <a:pt x="383317" y="353238"/>
                  <a:pt x="367424" y="458492"/>
                </a:cubicBezTo>
                <a:cubicBezTo>
                  <a:pt x="359770" y="509144"/>
                  <a:pt x="362061" y="560381"/>
                  <a:pt x="383219" y="608839"/>
                </a:cubicBezTo>
                <a:cubicBezTo>
                  <a:pt x="385803" y="614787"/>
                  <a:pt x="388094" y="620832"/>
                  <a:pt x="390142" y="626974"/>
                </a:cubicBezTo>
                <a:cubicBezTo>
                  <a:pt x="400331" y="657249"/>
                  <a:pt x="390727" y="681380"/>
                  <a:pt x="364694" y="691277"/>
                </a:cubicBezTo>
                <a:cubicBezTo>
                  <a:pt x="341098" y="700247"/>
                  <a:pt x="316138" y="688108"/>
                  <a:pt x="304536" y="660125"/>
                </a:cubicBezTo>
                <a:cubicBezTo>
                  <a:pt x="292738" y="631703"/>
                  <a:pt x="283231" y="602355"/>
                  <a:pt x="277479" y="572081"/>
                </a:cubicBezTo>
                <a:cubicBezTo>
                  <a:pt x="273286" y="549851"/>
                  <a:pt x="270264" y="527328"/>
                  <a:pt x="271434" y="504025"/>
                </a:cubicBezTo>
                <a:cubicBezTo>
                  <a:pt x="278551" y="343196"/>
                  <a:pt x="348850" y="221465"/>
                  <a:pt x="495102" y="147315"/>
                </a:cubicBezTo>
                <a:cubicBezTo>
                  <a:pt x="502537" y="143549"/>
                  <a:pt x="509697" y="141112"/>
                  <a:pt x="516454" y="139942"/>
                </a:cubicBezTo>
                <a:close/>
                <a:moveTo>
                  <a:pt x="884818" y="14628"/>
                </a:moveTo>
                <a:cubicBezTo>
                  <a:pt x="895275" y="11715"/>
                  <a:pt x="907243" y="12641"/>
                  <a:pt x="919138" y="17979"/>
                </a:cubicBezTo>
                <a:cubicBezTo>
                  <a:pt x="1017225" y="62099"/>
                  <a:pt x="1094983" y="129960"/>
                  <a:pt x="1152801" y="220295"/>
                </a:cubicBezTo>
                <a:cubicBezTo>
                  <a:pt x="1203648" y="299710"/>
                  <a:pt x="1242356" y="399454"/>
                  <a:pt x="1238261" y="520795"/>
                </a:cubicBezTo>
                <a:cubicBezTo>
                  <a:pt x="1241479" y="593043"/>
                  <a:pt x="1226561" y="666072"/>
                  <a:pt x="1194873" y="735688"/>
                </a:cubicBezTo>
                <a:cubicBezTo>
                  <a:pt x="1181272" y="765524"/>
                  <a:pt x="1159334" y="776980"/>
                  <a:pt x="1135835" y="768059"/>
                </a:cubicBezTo>
                <a:cubicBezTo>
                  <a:pt x="1106683" y="757041"/>
                  <a:pt x="1095811" y="733007"/>
                  <a:pt x="1109120" y="701563"/>
                </a:cubicBezTo>
                <a:cubicBezTo>
                  <a:pt x="1136031" y="638040"/>
                  <a:pt x="1153581" y="571934"/>
                  <a:pt x="1148170" y="503440"/>
                </a:cubicBezTo>
                <a:cubicBezTo>
                  <a:pt x="1134520" y="331252"/>
                  <a:pt x="1064074" y="192848"/>
                  <a:pt x="901539" y="113531"/>
                </a:cubicBezTo>
                <a:cubicBezTo>
                  <a:pt x="892131" y="108948"/>
                  <a:pt x="882917" y="103537"/>
                  <a:pt x="874336" y="97540"/>
                </a:cubicBezTo>
                <a:cubicBezTo>
                  <a:pt x="850400" y="80868"/>
                  <a:pt x="845427" y="58589"/>
                  <a:pt x="859565" y="34311"/>
                </a:cubicBezTo>
                <a:cubicBezTo>
                  <a:pt x="865415" y="24292"/>
                  <a:pt x="874361" y="17540"/>
                  <a:pt x="884818" y="14628"/>
                </a:cubicBezTo>
                <a:close/>
                <a:moveTo>
                  <a:pt x="458628" y="218"/>
                </a:moveTo>
                <a:cubicBezTo>
                  <a:pt x="481327" y="-1871"/>
                  <a:pt x="499124" y="11082"/>
                  <a:pt x="505048" y="35579"/>
                </a:cubicBezTo>
                <a:cubicBezTo>
                  <a:pt x="510654" y="58735"/>
                  <a:pt x="500075" y="74433"/>
                  <a:pt x="481404" y="86572"/>
                </a:cubicBezTo>
                <a:cubicBezTo>
                  <a:pt x="451568" y="105975"/>
                  <a:pt x="418271" y="118796"/>
                  <a:pt x="389216" y="140247"/>
                </a:cubicBezTo>
                <a:cubicBezTo>
                  <a:pt x="279283" y="221466"/>
                  <a:pt x="228484" y="333641"/>
                  <a:pt x="213274" y="465220"/>
                </a:cubicBezTo>
                <a:cubicBezTo>
                  <a:pt x="204548" y="540881"/>
                  <a:pt x="218490" y="613081"/>
                  <a:pt x="248375" y="682746"/>
                </a:cubicBezTo>
                <a:cubicBezTo>
                  <a:pt x="255005" y="698249"/>
                  <a:pt x="262269" y="714483"/>
                  <a:pt x="251056" y="731155"/>
                </a:cubicBezTo>
                <a:cubicBezTo>
                  <a:pt x="240623" y="746610"/>
                  <a:pt x="227363" y="758456"/>
                  <a:pt x="207424" y="757481"/>
                </a:cubicBezTo>
                <a:cubicBezTo>
                  <a:pt x="186461" y="756408"/>
                  <a:pt x="173494" y="743245"/>
                  <a:pt x="165352" y="725257"/>
                </a:cubicBezTo>
                <a:cubicBezTo>
                  <a:pt x="133567" y="654909"/>
                  <a:pt x="117333" y="581393"/>
                  <a:pt x="119039" y="503051"/>
                </a:cubicBezTo>
                <a:cubicBezTo>
                  <a:pt x="128984" y="277822"/>
                  <a:pt x="229069" y="109241"/>
                  <a:pt x="434554" y="7450"/>
                </a:cubicBezTo>
                <a:cubicBezTo>
                  <a:pt x="442951" y="3281"/>
                  <a:pt x="451062" y="914"/>
                  <a:pt x="458628" y="2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264B954-0B6E-48D1-A6A3-0D8ECFF2ECAF}"/>
              </a:ext>
            </a:extLst>
          </p:cNvPr>
          <p:cNvGrpSpPr/>
          <p:nvPr/>
        </p:nvGrpSpPr>
        <p:grpSpPr>
          <a:xfrm>
            <a:off x="0" y="5266876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D4063A-6656-426A-B084-041A3C7C9D8D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0B76F4-B605-4E7F-B822-A1D2365028FC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279">
            <a:extLst>
              <a:ext uri="{FF2B5EF4-FFF2-40B4-BE49-F238E27FC236}">
                <a16:creationId xmlns:a16="http://schemas.microsoft.com/office/drawing/2014/main" id="{592791A8-7321-4756-913E-2BD8C626B539}"/>
              </a:ext>
            </a:extLst>
          </p:cNvPr>
          <p:cNvGrpSpPr/>
          <p:nvPr/>
        </p:nvGrpSpPr>
        <p:grpSpPr>
          <a:xfrm>
            <a:off x="9505528" y="4205609"/>
            <a:ext cx="2113609" cy="895135"/>
            <a:chOff x="113572" y="3059144"/>
            <a:chExt cx="2324346" cy="984385"/>
          </a:xfrm>
          <a:solidFill>
            <a:schemeClr val="accent1"/>
          </a:solidFill>
        </p:grpSpPr>
        <p:sp>
          <p:nvSpPr>
            <p:cNvPr id="5" name="Freeform: Shape 280">
              <a:extLst>
                <a:ext uri="{FF2B5EF4-FFF2-40B4-BE49-F238E27FC236}">
                  <a16:creationId xmlns:a16="http://schemas.microsoft.com/office/drawing/2014/main" id="{2C708820-BE37-4387-9280-1C194252897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81">
              <a:extLst>
                <a:ext uri="{FF2B5EF4-FFF2-40B4-BE49-F238E27FC236}">
                  <a16:creationId xmlns:a16="http://schemas.microsoft.com/office/drawing/2014/main" id="{40A86C7C-EBE7-4F07-89D0-20AF0A2D9B36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">
            <a:extLst>
              <a:ext uri="{FF2B5EF4-FFF2-40B4-BE49-F238E27FC236}">
                <a16:creationId xmlns:a16="http://schemas.microsoft.com/office/drawing/2014/main" id="{97C606AC-A374-4F35-8EDB-18987A5200C4}"/>
              </a:ext>
            </a:extLst>
          </p:cNvPr>
          <p:cNvGrpSpPr/>
          <p:nvPr/>
        </p:nvGrpSpPr>
        <p:grpSpPr>
          <a:xfrm>
            <a:off x="7283369" y="1224429"/>
            <a:ext cx="1044713" cy="1641170"/>
            <a:chOff x="6567187" y="4339073"/>
            <a:chExt cx="1299916" cy="2042076"/>
          </a:xfrm>
        </p:grpSpPr>
        <p:sp>
          <p:nvSpPr>
            <p:cNvPr id="8" name="Freeform: Shape 138">
              <a:extLst>
                <a:ext uri="{FF2B5EF4-FFF2-40B4-BE49-F238E27FC236}">
                  <a16:creationId xmlns:a16="http://schemas.microsoft.com/office/drawing/2014/main" id="{686B1A55-0791-46E0-93D3-F4E2C4410E3B}"/>
                </a:ext>
              </a:extLst>
            </p:cNvPr>
            <p:cNvSpPr/>
            <p:nvPr/>
          </p:nvSpPr>
          <p:spPr>
            <a:xfrm>
              <a:off x="6666648" y="5252549"/>
              <a:ext cx="1100805" cy="1128600"/>
            </a:xfrm>
            <a:custGeom>
              <a:avLst/>
              <a:gdLst>
                <a:gd name="connsiteX0" fmla="*/ 183737 w 2150768"/>
                <a:gd name="connsiteY0" fmla="*/ 2204859 h 2205073"/>
                <a:gd name="connsiteX1" fmla="*/ 286 w 2150768"/>
                <a:gd name="connsiteY1" fmla="*/ 2017598 h 2205073"/>
                <a:gd name="connsiteX2" fmla="*/ 286 w 2150768"/>
                <a:gd name="connsiteY2" fmla="*/ 188989 h 2205073"/>
                <a:gd name="connsiteX3" fmla="*/ 185166 w 2150768"/>
                <a:gd name="connsiteY3" fmla="*/ 489 h 2205073"/>
                <a:gd name="connsiteX4" fmla="*/ 1967675 w 2150768"/>
                <a:gd name="connsiteY4" fmla="*/ 584 h 2205073"/>
                <a:gd name="connsiteX5" fmla="*/ 2150555 w 2150768"/>
                <a:gd name="connsiteY5" fmla="*/ 190513 h 2205073"/>
                <a:gd name="connsiteX6" fmla="*/ 2150555 w 2150768"/>
                <a:gd name="connsiteY6" fmla="*/ 2019122 h 2205073"/>
                <a:gd name="connsiteX7" fmla="*/ 1966246 w 2150768"/>
                <a:gd name="connsiteY7" fmla="*/ 2204859 h 2205073"/>
                <a:gd name="connsiteX8" fmla="*/ 183737 w 2150768"/>
                <a:gd name="connsiteY8" fmla="*/ 2204859 h 22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768" h="2205073">
                  <a:moveTo>
                    <a:pt x="183737" y="2204859"/>
                  </a:moveTo>
                  <a:cubicBezTo>
                    <a:pt x="63913" y="2204764"/>
                    <a:pt x="381" y="2140280"/>
                    <a:pt x="286" y="2017598"/>
                  </a:cubicBezTo>
                  <a:cubicBezTo>
                    <a:pt x="-95" y="1408093"/>
                    <a:pt x="-95" y="798493"/>
                    <a:pt x="286" y="188989"/>
                  </a:cubicBezTo>
                  <a:cubicBezTo>
                    <a:pt x="381" y="68783"/>
                    <a:pt x="66484" y="679"/>
                    <a:pt x="185166" y="489"/>
                  </a:cubicBezTo>
                  <a:cubicBezTo>
                    <a:pt x="779336" y="-178"/>
                    <a:pt x="1373505" y="-178"/>
                    <a:pt x="1967675" y="584"/>
                  </a:cubicBezTo>
                  <a:cubicBezTo>
                    <a:pt x="2086451" y="775"/>
                    <a:pt x="2150459" y="68783"/>
                    <a:pt x="2150555" y="190513"/>
                  </a:cubicBezTo>
                  <a:cubicBezTo>
                    <a:pt x="2150840" y="800017"/>
                    <a:pt x="2150840" y="1409617"/>
                    <a:pt x="2150555" y="2019122"/>
                  </a:cubicBezTo>
                  <a:cubicBezTo>
                    <a:pt x="2150459" y="2142090"/>
                    <a:pt x="2087975" y="2204764"/>
                    <a:pt x="1966246" y="2204859"/>
                  </a:cubicBezTo>
                  <a:cubicBezTo>
                    <a:pt x="1667256" y="2205146"/>
                    <a:pt x="478917" y="2205146"/>
                    <a:pt x="183737" y="220485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9">
              <a:extLst>
                <a:ext uri="{FF2B5EF4-FFF2-40B4-BE49-F238E27FC236}">
                  <a16:creationId xmlns:a16="http://schemas.microsoft.com/office/drawing/2014/main" id="{A52EA016-7090-4D27-9234-B3D8D348E4D5}"/>
                </a:ext>
              </a:extLst>
            </p:cNvPr>
            <p:cNvSpPr/>
            <p:nvPr/>
          </p:nvSpPr>
          <p:spPr>
            <a:xfrm>
              <a:off x="6911619" y="4781356"/>
              <a:ext cx="610284" cy="471151"/>
            </a:xfrm>
            <a:custGeom>
              <a:avLst/>
              <a:gdLst>
                <a:gd name="connsiteX0" fmla="*/ 1192344 w 1192381"/>
                <a:gd name="connsiteY0" fmla="*/ 920446 h 920541"/>
                <a:gd name="connsiteX1" fmla="*/ 5 w 1192381"/>
                <a:gd name="connsiteY1" fmla="*/ 920542 h 920541"/>
                <a:gd name="connsiteX2" fmla="*/ 132593 w 1192381"/>
                <a:gd name="connsiteY2" fmla="*/ 751568 h 920541"/>
                <a:gd name="connsiteX3" fmla="*/ 160406 w 1192381"/>
                <a:gd name="connsiteY3" fmla="*/ 722803 h 920541"/>
                <a:gd name="connsiteX4" fmla="*/ 271467 w 1192381"/>
                <a:gd name="connsiteY4" fmla="*/ 635458 h 920541"/>
                <a:gd name="connsiteX5" fmla="*/ 523499 w 1192381"/>
                <a:gd name="connsiteY5" fmla="*/ 636220 h 920541"/>
                <a:gd name="connsiteX6" fmla="*/ 564075 w 1192381"/>
                <a:gd name="connsiteY6" fmla="*/ 593834 h 920541"/>
                <a:gd name="connsiteX7" fmla="*/ 563694 w 1192381"/>
                <a:gd name="connsiteY7" fmla="*/ 232932 h 920541"/>
                <a:gd name="connsiteX8" fmla="*/ 535976 w 1192381"/>
                <a:gd name="connsiteY8" fmla="*/ 163780 h 920541"/>
                <a:gd name="connsiteX9" fmla="*/ 518927 w 1192381"/>
                <a:gd name="connsiteY9" fmla="*/ 51195 h 920541"/>
                <a:gd name="connsiteX10" fmla="*/ 602747 w 1192381"/>
                <a:gd name="connsiteY10" fmla="*/ 522 h 920541"/>
                <a:gd name="connsiteX11" fmla="*/ 683995 w 1192381"/>
                <a:gd name="connsiteY11" fmla="*/ 75579 h 920541"/>
                <a:gd name="connsiteX12" fmla="*/ 642752 w 1192381"/>
                <a:gd name="connsiteY12" fmla="*/ 174734 h 920541"/>
                <a:gd name="connsiteX13" fmla="*/ 620559 w 1192381"/>
                <a:gd name="connsiteY13" fmla="*/ 216930 h 920541"/>
                <a:gd name="connsiteX14" fmla="*/ 620368 w 1192381"/>
                <a:gd name="connsiteY14" fmla="*/ 601549 h 920541"/>
                <a:gd name="connsiteX15" fmla="*/ 654848 w 1192381"/>
                <a:gd name="connsiteY15" fmla="*/ 635935 h 920541"/>
                <a:gd name="connsiteX16" fmla="*/ 921167 w 1192381"/>
                <a:gd name="connsiteY16" fmla="*/ 635458 h 920541"/>
                <a:gd name="connsiteX17" fmla="*/ 1034134 w 1192381"/>
                <a:gd name="connsiteY17" fmla="*/ 721945 h 920541"/>
                <a:gd name="connsiteX18" fmla="*/ 1060328 w 1192381"/>
                <a:gd name="connsiteY18" fmla="*/ 751854 h 920541"/>
                <a:gd name="connsiteX19" fmla="*/ 1192344 w 1192381"/>
                <a:gd name="connsiteY19" fmla="*/ 920446 h 9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2381" h="920541">
                  <a:moveTo>
                    <a:pt x="1192344" y="920446"/>
                  </a:moveTo>
                  <a:cubicBezTo>
                    <a:pt x="794866" y="920446"/>
                    <a:pt x="397388" y="920542"/>
                    <a:pt x="5" y="920542"/>
                  </a:cubicBezTo>
                  <a:cubicBezTo>
                    <a:pt x="-472" y="816814"/>
                    <a:pt x="35057" y="769666"/>
                    <a:pt x="132593" y="751568"/>
                  </a:cubicBezTo>
                  <a:cubicBezTo>
                    <a:pt x="153071" y="747758"/>
                    <a:pt x="156786" y="740329"/>
                    <a:pt x="160406" y="722803"/>
                  </a:cubicBezTo>
                  <a:cubicBezTo>
                    <a:pt x="172788" y="663176"/>
                    <a:pt x="208507" y="635744"/>
                    <a:pt x="271467" y="635458"/>
                  </a:cubicBezTo>
                  <a:cubicBezTo>
                    <a:pt x="355478" y="634982"/>
                    <a:pt x="439583" y="633458"/>
                    <a:pt x="523499" y="636220"/>
                  </a:cubicBezTo>
                  <a:cubicBezTo>
                    <a:pt x="558265" y="637363"/>
                    <a:pt x="564647" y="625838"/>
                    <a:pt x="564075" y="593834"/>
                  </a:cubicBezTo>
                  <a:cubicBezTo>
                    <a:pt x="562170" y="473533"/>
                    <a:pt x="562742" y="353233"/>
                    <a:pt x="563694" y="232932"/>
                  </a:cubicBezTo>
                  <a:cubicBezTo>
                    <a:pt x="563885" y="205119"/>
                    <a:pt x="559408" y="184354"/>
                    <a:pt x="535976" y="163780"/>
                  </a:cubicBezTo>
                  <a:cubicBezTo>
                    <a:pt x="501686" y="133777"/>
                    <a:pt x="497495" y="92343"/>
                    <a:pt x="518927" y="51195"/>
                  </a:cubicBezTo>
                  <a:cubicBezTo>
                    <a:pt x="536262" y="17762"/>
                    <a:pt x="563980" y="-3669"/>
                    <a:pt x="602747" y="522"/>
                  </a:cubicBezTo>
                  <a:cubicBezTo>
                    <a:pt x="646752" y="5189"/>
                    <a:pt x="674756" y="33002"/>
                    <a:pt x="683995" y="75579"/>
                  </a:cubicBezTo>
                  <a:cubicBezTo>
                    <a:pt x="692853" y="116632"/>
                    <a:pt x="675708" y="150826"/>
                    <a:pt x="642752" y="174734"/>
                  </a:cubicBezTo>
                  <a:cubicBezTo>
                    <a:pt x="626750" y="186355"/>
                    <a:pt x="620368" y="197308"/>
                    <a:pt x="620559" y="216930"/>
                  </a:cubicBezTo>
                  <a:cubicBezTo>
                    <a:pt x="621416" y="345136"/>
                    <a:pt x="621797" y="473343"/>
                    <a:pt x="620368" y="601549"/>
                  </a:cubicBezTo>
                  <a:cubicBezTo>
                    <a:pt x="620082" y="628696"/>
                    <a:pt x="627702" y="636506"/>
                    <a:pt x="654848" y="635935"/>
                  </a:cubicBezTo>
                  <a:cubicBezTo>
                    <a:pt x="743621" y="634315"/>
                    <a:pt x="832394" y="635077"/>
                    <a:pt x="921167" y="635458"/>
                  </a:cubicBezTo>
                  <a:cubicBezTo>
                    <a:pt x="983747" y="635744"/>
                    <a:pt x="1018322" y="662033"/>
                    <a:pt x="1034134" y="721945"/>
                  </a:cubicBezTo>
                  <a:cubicBezTo>
                    <a:pt x="1038134" y="737185"/>
                    <a:pt x="1038039" y="747758"/>
                    <a:pt x="1060328" y="751854"/>
                  </a:cubicBezTo>
                  <a:cubicBezTo>
                    <a:pt x="1159293" y="770047"/>
                    <a:pt x="1193678" y="816148"/>
                    <a:pt x="1192344" y="92044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0">
              <a:extLst>
                <a:ext uri="{FF2B5EF4-FFF2-40B4-BE49-F238E27FC236}">
                  <a16:creationId xmlns:a16="http://schemas.microsoft.com/office/drawing/2014/main" id="{075B52D6-C166-40B3-A24F-FA0116A4646C}"/>
                </a:ext>
              </a:extLst>
            </p:cNvPr>
            <p:cNvSpPr/>
            <p:nvPr/>
          </p:nvSpPr>
          <p:spPr>
            <a:xfrm>
              <a:off x="7764707" y="5402123"/>
              <a:ext cx="102396" cy="484633"/>
            </a:xfrm>
            <a:custGeom>
              <a:avLst/>
              <a:gdLst>
                <a:gd name="connsiteX0" fmla="*/ 59159 w 200062"/>
                <a:gd name="connsiteY0" fmla="*/ 945261 h 946882"/>
                <a:gd name="connsiteX1" fmla="*/ 9 w 200062"/>
                <a:gd name="connsiteY1" fmla="*/ 885730 h 946882"/>
                <a:gd name="connsiteX2" fmla="*/ 866 w 200062"/>
                <a:gd name="connsiteY2" fmla="*/ 0 h 946882"/>
                <a:gd name="connsiteX3" fmla="*/ 199939 w 200062"/>
                <a:gd name="connsiteY3" fmla="*/ 216313 h 946882"/>
                <a:gd name="connsiteX4" fmla="*/ 199748 w 200062"/>
                <a:gd name="connsiteY4" fmla="*/ 767810 h 946882"/>
                <a:gd name="connsiteX5" fmla="*/ 59159 w 200062"/>
                <a:gd name="connsiteY5" fmla="*/ 945261 h 9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62" h="946882">
                  <a:moveTo>
                    <a:pt x="59159" y="945261"/>
                  </a:moveTo>
                  <a:cubicBezTo>
                    <a:pt x="11534" y="952976"/>
                    <a:pt x="-372" y="933164"/>
                    <a:pt x="9" y="885730"/>
                  </a:cubicBezTo>
                  <a:cubicBezTo>
                    <a:pt x="2295" y="590455"/>
                    <a:pt x="961" y="295275"/>
                    <a:pt x="866" y="0"/>
                  </a:cubicBezTo>
                  <a:cubicBezTo>
                    <a:pt x="142408" y="10763"/>
                    <a:pt x="199939" y="73247"/>
                    <a:pt x="199939" y="216313"/>
                  </a:cubicBezTo>
                  <a:cubicBezTo>
                    <a:pt x="199939" y="400145"/>
                    <a:pt x="200320" y="583978"/>
                    <a:pt x="199748" y="767810"/>
                  </a:cubicBezTo>
                  <a:cubicBezTo>
                    <a:pt x="199462" y="858584"/>
                    <a:pt x="146789" y="923925"/>
                    <a:pt x="59159" y="94526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1">
              <a:extLst>
                <a:ext uri="{FF2B5EF4-FFF2-40B4-BE49-F238E27FC236}">
                  <a16:creationId xmlns:a16="http://schemas.microsoft.com/office/drawing/2014/main" id="{2CCBB7E0-EF24-45F1-B5C5-93D64624475E}"/>
                </a:ext>
              </a:extLst>
            </p:cNvPr>
            <p:cNvSpPr/>
            <p:nvPr/>
          </p:nvSpPr>
          <p:spPr>
            <a:xfrm>
              <a:off x="6567187" y="5402397"/>
              <a:ext cx="101415" cy="484206"/>
            </a:xfrm>
            <a:custGeom>
              <a:avLst/>
              <a:gdLst>
                <a:gd name="connsiteX0" fmla="*/ 196995 w 198147"/>
                <a:gd name="connsiteY0" fmla="*/ 37 h 946047"/>
                <a:gd name="connsiteX1" fmla="*/ 198138 w 198147"/>
                <a:gd name="connsiteY1" fmla="*/ 885005 h 946047"/>
                <a:gd name="connsiteX2" fmla="*/ 139178 w 198147"/>
                <a:gd name="connsiteY2" fmla="*/ 944250 h 946047"/>
                <a:gd name="connsiteX3" fmla="*/ 1447 w 198147"/>
                <a:gd name="connsiteY3" fmla="*/ 769466 h 946047"/>
                <a:gd name="connsiteX4" fmla="*/ 1066 w 198147"/>
                <a:gd name="connsiteY4" fmla="*/ 180631 h 946047"/>
                <a:gd name="connsiteX5" fmla="*/ 196995 w 198147"/>
                <a:gd name="connsiteY5" fmla="*/ 37 h 9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7" h="946047">
                  <a:moveTo>
                    <a:pt x="196995" y="37"/>
                  </a:moveTo>
                  <a:cubicBezTo>
                    <a:pt x="196995" y="295026"/>
                    <a:pt x="195852" y="590015"/>
                    <a:pt x="198138" y="885005"/>
                  </a:cubicBezTo>
                  <a:cubicBezTo>
                    <a:pt x="198519" y="932058"/>
                    <a:pt x="187280" y="952537"/>
                    <a:pt x="139178" y="944250"/>
                  </a:cubicBezTo>
                  <a:cubicBezTo>
                    <a:pt x="52882" y="921200"/>
                    <a:pt x="2495" y="861764"/>
                    <a:pt x="1447" y="769466"/>
                  </a:cubicBezTo>
                  <a:cubicBezTo>
                    <a:pt x="-839" y="573251"/>
                    <a:pt x="18" y="376941"/>
                    <a:pt x="1066" y="180631"/>
                  </a:cubicBezTo>
                  <a:cubicBezTo>
                    <a:pt x="1542" y="85476"/>
                    <a:pt x="71837" y="-2059"/>
                    <a:pt x="196995" y="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42">
              <a:extLst>
                <a:ext uri="{FF2B5EF4-FFF2-40B4-BE49-F238E27FC236}">
                  <a16:creationId xmlns:a16="http://schemas.microsoft.com/office/drawing/2014/main" id="{D431EC30-0E59-411F-9E5D-C9F363FD7A2D}"/>
                </a:ext>
              </a:extLst>
            </p:cNvPr>
            <p:cNvSpPr/>
            <p:nvPr/>
          </p:nvSpPr>
          <p:spPr>
            <a:xfrm>
              <a:off x="6656289" y="4339073"/>
              <a:ext cx="1119772" cy="771009"/>
            </a:xfrm>
            <a:custGeom>
              <a:avLst/>
              <a:gdLst>
                <a:gd name="connsiteX0" fmla="*/ 657771 w 1119772"/>
                <a:gd name="connsiteY0" fmla="*/ 290213 h 771009"/>
                <a:gd name="connsiteX1" fmla="*/ 678001 w 1119772"/>
                <a:gd name="connsiteY1" fmla="*/ 296639 h 771009"/>
                <a:gd name="connsiteX2" fmla="*/ 816112 w 1119772"/>
                <a:gd name="connsiteY2" fmla="*/ 519577 h 771009"/>
                <a:gd name="connsiteX3" fmla="*/ 794077 w 1119772"/>
                <a:gd name="connsiteY3" fmla="*/ 613373 h 771009"/>
                <a:gd name="connsiteX4" fmla="*/ 731237 w 1119772"/>
                <a:gd name="connsiteY4" fmla="*/ 637943 h 771009"/>
                <a:gd name="connsiteX5" fmla="*/ 710177 w 1119772"/>
                <a:gd name="connsiteY5" fmla="*/ 576663 h 771009"/>
                <a:gd name="connsiteX6" fmla="*/ 635442 w 1119772"/>
                <a:gd name="connsiteY6" fmla="*/ 377663 h 771009"/>
                <a:gd name="connsiteX7" fmla="*/ 611310 w 1119772"/>
                <a:gd name="connsiteY7" fmla="*/ 315359 h 771009"/>
                <a:gd name="connsiteX8" fmla="*/ 657771 w 1119772"/>
                <a:gd name="connsiteY8" fmla="*/ 290213 h 771009"/>
                <a:gd name="connsiteX9" fmla="*/ 460586 w 1119772"/>
                <a:gd name="connsiteY9" fmla="*/ 278868 h 771009"/>
                <a:gd name="connsiteX10" fmla="*/ 507519 w 1119772"/>
                <a:gd name="connsiteY10" fmla="*/ 300538 h 771009"/>
                <a:gd name="connsiteX11" fmla="*/ 483924 w 1119772"/>
                <a:gd name="connsiteY11" fmla="*/ 366839 h 771009"/>
                <a:gd name="connsiteX12" fmla="*/ 397099 w 1119772"/>
                <a:gd name="connsiteY12" fmla="*/ 508120 h 771009"/>
                <a:gd name="connsiteX13" fmla="*/ 410262 w 1119772"/>
                <a:gd name="connsiteY13" fmla="*/ 561892 h 771009"/>
                <a:gd name="connsiteX14" fmla="*/ 387690 w 1119772"/>
                <a:gd name="connsiteY14" fmla="*/ 626730 h 771009"/>
                <a:gd name="connsiteX15" fmla="*/ 324704 w 1119772"/>
                <a:gd name="connsiteY15" fmla="*/ 598698 h 771009"/>
                <a:gd name="connsiteX16" fmla="*/ 304667 w 1119772"/>
                <a:gd name="connsiteY16" fmla="*/ 507096 h 771009"/>
                <a:gd name="connsiteX17" fmla="*/ 439853 w 1119772"/>
                <a:gd name="connsiteY17" fmla="*/ 286254 h 771009"/>
                <a:gd name="connsiteX18" fmla="*/ 460586 w 1119772"/>
                <a:gd name="connsiteY18" fmla="*/ 278868 h 771009"/>
                <a:gd name="connsiteX19" fmla="*/ 705375 w 1119772"/>
                <a:gd name="connsiteY19" fmla="*/ 152678 h 771009"/>
                <a:gd name="connsiteX20" fmla="*/ 740841 w 1119772"/>
                <a:gd name="connsiteY20" fmla="*/ 158625 h 771009"/>
                <a:gd name="connsiteX21" fmla="*/ 937551 w 1119772"/>
                <a:gd name="connsiteY21" fmla="*/ 364792 h 771009"/>
                <a:gd name="connsiteX22" fmla="*/ 967386 w 1119772"/>
                <a:gd name="connsiteY22" fmla="*/ 508754 h 771009"/>
                <a:gd name="connsiteX23" fmla="*/ 934821 w 1119772"/>
                <a:gd name="connsiteY23" fmla="*/ 671679 h 771009"/>
                <a:gd name="connsiteX24" fmla="*/ 870567 w 1119772"/>
                <a:gd name="connsiteY24" fmla="*/ 702489 h 771009"/>
                <a:gd name="connsiteX25" fmla="*/ 850140 w 1119772"/>
                <a:gd name="connsiteY25" fmla="*/ 636188 h 771009"/>
                <a:gd name="connsiteX26" fmla="*/ 705302 w 1119772"/>
                <a:gd name="connsiteY26" fmla="*/ 244134 h 771009"/>
                <a:gd name="connsiteX27" fmla="*/ 678684 w 1119772"/>
                <a:gd name="connsiteY27" fmla="*/ 171739 h 771009"/>
                <a:gd name="connsiteX28" fmla="*/ 705375 w 1119772"/>
                <a:gd name="connsiteY28" fmla="*/ 152678 h 771009"/>
                <a:gd name="connsiteX29" fmla="*/ 397536 w 1119772"/>
                <a:gd name="connsiteY29" fmla="*/ 139942 h 771009"/>
                <a:gd name="connsiteX30" fmla="*/ 443997 w 1119772"/>
                <a:gd name="connsiteY30" fmla="*/ 162038 h 771009"/>
                <a:gd name="connsiteX31" fmla="*/ 417720 w 1119772"/>
                <a:gd name="connsiteY31" fmla="*/ 229411 h 771009"/>
                <a:gd name="connsiteX32" fmla="*/ 248506 w 1119772"/>
                <a:gd name="connsiteY32" fmla="*/ 458492 h 771009"/>
                <a:gd name="connsiteX33" fmla="*/ 264301 w 1119772"/>
                <a:gd name="connsiteY33" fmla="*/ 608839 h 771009"/>
                <a:gd name="connsiteX34" fmla="*/ 271224 w 1119772"/>
                <a:gd name="connsiteY34" fmla="*/ 626974 h 771009"/>
                <a:gd name="connsiteX35" fmla="*/ 245776 w 1119772"/>
                <a:gd name="connsiteY35" fmla="*/ 691277 h 771009"/>
                <a:gd name="connsiteX36" fmla="*/ 185618 w 1119772"/>
                <a:gd name="connsiteY36" fmla="*/ 660125 h 771009"/>
                <a:gd name="connsiteX37" fmla="*/ 158561 w 1119772"/>
                <a:gd name="connsiteY37" fmla="*/ 572081 h 771009"/>
                <a:gd name="connsiteX38" fmla="*/ 152516 w 1119772"/>
                <a:gd name="connsiteY38" fmla="*/ 504025 h 771009"/>
                <a:gd name="connsiteX39" fmla="*/ 376184 w 1119772"/>
                <a:gd name="connsiteY39" fmla="*/ 147315 h 771009"/>
                <a:gd name="connsiteX40" fmla="*/ 397536 w 1119772"/>
                <a:gd name="connsiteY40" fmla="*/ 139942 h 771009"/>
                <a:gd name="connsiteX41" fmla="*/ 765900 w 1119772"/>
                <a:gd name="connsiteY41" fmla="*/ 14628 h 771009"/>
                <a:gd name="connsiteX42" fmla="*/ 800220 w 1119772"/>
                <a:gd name="connsiteY42" fmla="*/ 17979 h 771009"/>
                <a:gd name="connsiteX43" fmla="*/ 1033883 w 1119772"/>
                <a:gd name="connsiteY43" fmla="*/ 220295 h 771009"/>
                <a:gd name="connsiteX44" fmla="*/ 1119343 w 1119772"/>
                <a:gd name="connsiteY44" fmla="*/ 520795 h 771009"/>
                <a:gd name="connsiteX45" fmla="*/ 1075955 w 1119772"/>
                <a:gd name="connsiteY45" fmla="*/ 735688 h 771009"/>
                <a:gd name="connsiteX46" fmla="*/ 1016917 w 1119772"/>
                <a:gd name="connsiteY46" fmla="*/ 768059 h 771009"/>
                <a:gd name="connsiteX47" fmla="*/ 990202 w 1119772"/>
                <a:gd name="connsiteY47" fmla="*/ 701563 h 771009"/>
                <a:gd name="connsiteX48" fmla="*/ 1029252 w 1119772"/>
                <a:gd name="connsiteY48" fmla="*/ 503440 h 771009"/>
                <a:gd name="connsiteX49" fmla="*/ 782621 w 1119772"/>
                <a:gd name="connsiteY49" fmla="*/ 113531 h 771009"/>
                <a:gd name="connsiteX50" fmla="*/ 755418 w 1119772"/>
                <a:gd name="connsiteY50" fmla="*/ 97540 h 771009"/>
                <a:gd name="connsiteX51" fmla="*/ 740647 w 1119772"/>
                <a:gd name="connsiteY51" fmla="*/ 34311 h 771009"/>
                <a:gd name="connsiteX52" fmla="*/ 765900 w 1119772"/>
                <a:gd name="connsiteY52" fmla="*/ 14628 h 771009"/>
                <a:gd name="connsiteX53" fmla="*/ 339710 w 1119772"/>
                <a:gd name="connsiteY53" fmla="*/ 218 h 771009"/>
                <a:gd name="connsiteX54" fmla="*/ 386130 w 1119772"/>
                <a:gd name="connsiteY54" fmla="*/ 35579 h 771009"/>
                <a:gd name="connsiteX55" fmla="*/ 362486 w 1119772"/>
                <a:gd name="connsiteY55" fmla="*/ 86572 h 771009"/>
                <a:gd name="connsiteX56" fmla="*/ 270298 w 1119772"/>
                <a:gd name="connsiteY56" fmla="*/ 140247 h 771009"/>
                <a:gd name="connsiteX57" fmla="*/ 94356 w 1119772"/>
                <a:gd name="connsiteY57" fmla="*/ 465220 h 771009"/>
                <a:gd name="connsiteX58" fmla="*/ 129457 w 1119772"/>
                <a:gd name="connsiteY58" fmla="*/ 682746 h 771009"/>
                <a:gd name="connsiteX59" fmla="*/ 132138 w 1119772"/>
                <a:gd name="connsiteY59" fmla="*/ 731155 h 771009"/>
                <a:gd name="connsiteX60" fmla="*/ 88506 w 1119772"/>
                <a:gd name="connsiteY60" fmla="*/ 757481 h 771009"/>
                <a:gd name="connsiteX61" fmla="*/ 46434 w 1119772"/>
                <a:gd name="connsiteY61" fmla="*/ 725257 h 771009"/>
                <a:gd name="connsiteX62" fmla="*/ 121 w 1119772"/>
                <a:gd name="connsiteY62" fmla="*/ 503051 h 771009"/>
                <a:gd name="connsiteX63" fmla="*/ 315636 w 1119772"/>
                <a:gd name="connsiteY63" fmla="*/ 7450 h 771009"/>
                <a:gd name="connsiteX64" fmla="*/ 339710 w 1119772"/>
                <a:gd name="connsiteY64" fmla="*/ 218 h 77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19772" h="771009">
                  <a:moveTo>
                    <a:pt x="657771" y="290213"/>
                  </a:moveTo>
                  <a:cubicBezTo>
                    <a:pt x="664336" y="291020"/>
                    <a:pt x="671152" y="293129"/>
                    <a:pt x="678001" y="296639"/>
                  </a:cubicBezTo>
                  <a:cubicBezTo>
                    <a:pt x="768824" y="343099"/>
                    <a:pt x="811042" y="419978"/>
                    <a:pt x="816112" y="519577"/>
                  </a:cubicBezTo>
                  <a:cubicBezTo>
                    <a:pt x="813187" y="552093"/>
                    <a:pt x="809921" y="584220"/>
                    <a:pt x="794077" y="613373"/>
                  </a:cubicBezTo>
                  <a:cubicBezTo>
                    <a:pt x="779501" y="640186"/>
                    <a:pt x="756051" y="649254"/>
                    <a:pt x="731237" y="637943"/>
                  </a:cubicBezTo>
                  <a:cubicBezTo>
                    <a:pt x="708325" y="627462"/>
                    <a:pt x="697160" y="602648"/>
                    <a:pt x="710177" y="576663"/>
                  </a:cubicBezTo>
                  <a:cubicBezTo>
                    <a:pt x="745277" y="506560"/>
                    <a:pt x="707447" y="409692"/>
                    <a:pt x="635442" y="377663"/>
                  </a:cubicBezTo>
                  <a:cubicBezTo>
                    <a:pt x="607898" y="365426"/>
                    <a:pt x="599610" y="338321"/>
                    <a:pt x="611310" y="315359"/>
                  </a:cubicBezTo>
                  <a:cubicBezTo>
                    <a:pt x="620634" y="297077"/>
                    <a:pt x="638075" y="287790"/>
                    <a:pt x="657771" y="290213"/>
                  </a:cubicBezTo>
                  <a:close/>
                  <a:moveTo>
                    <a:pt x="460586" y="278868"/>
                  </a:moveTo>
                  <a:cubicBezTo>
                    <a:pt x="480536" y="275356"/>
                    <a:pt x="497647" y="283244"/>
                    <a:pt x="507519" y="300538"/>
                  </a:cubicBezTo>
                  <a:cubicBezTo>
                    <a:pt x="521999" y="326035"/>
                    <a:pt x="514929" y="349874"/>
                    <a:pt x="483924" y="366839"/>
                  </a:cubicBezTo>
                  <a:cubicBezTo>
                    <a:pt x="427519" y="397699"/>
                    <a:pt x="398610" y="444305"/>
                    <a:pt x="397099" y="508120"/>
                  </a:cubicBezTo>
                  <a:cubicBezTo>
                    <a:pt x="396660" y="527132"/>
                    <a:pt x="403436" y="544439"/>
                    <a:pt x="410262" y="561892"/>
                  </a:cubicBezTo>
                  <a:cubicBezTo>
                    <a:pt x="422352" y="592751"/>
                    <a:pt x="414357" y="614786"/>
                    <a:pt x="387690" y="626730"/>
                  </a:cubicBezTo>
                  <a:cubicBezTo>
                    <a:pt x="362144" y="638187"/>
                    <a:pt x="338695" y="628095"/>
                    <a:pt x="324704" y="598698"/>
                  </a:cubicBezTo>
                  <a:cubicBezTo>
                    <a:pt x="310858" y="569692"/>
                    <a:pt x="307153" y="538345"/>
                    <a:pt x="304667" y="507096"/>
                  </a:cubicBezTo>
                  <a:cubicBezTo>
                    <a:pt x="309785" y="408765"/>
                    <a:pt x="351516" y="333104"/>
                    <a:pt x="439853" y="286254"/>
                  </a:cubicBezTo>
                  <a:cubicBezTo>
                    <a:pt x="446971" y="282476"/>
                    <a:pt x="453936" y="280039"/>
                    <a:pt x="460586" y="278868"/>
                  </a:cubicBezTo>
                  <a:close/>
                  <a:moveTo>
                    <a:pt x="705375" y="152678"/>
                  </a:moveTo>
                  <a:cubicBezTo>
                    <a:pt x="715722" y="150435"/>
                    <a:pt x="727532" y="152361"/>
                    <a:pt x="740841" y="158625"/>
                  </a:cubicBezTo>
                  <a:cubicBezTo>
                    <a:pt x="833078" y="201916"/>
                    <a:pt x="897575" y="271776"/>
                    <a:pt x="937551" y="364792"/>
                  </a:cubicBezTo>
                  <a:cubicBezTo>
                    <a:pt x="959001" y="414713"/>
                    <a:pt x="965875" y="467413"/>
                    <a:pt x="967386" y="508754"/>
                  </a:cubicBezTo>
                  <a:cubicBezTo>
                    <a:pt x="968020" y="573787"/>
                    <a:pt x="954516" y="623513"/>
                    <a:pt x="934821" y="671679"/>
                  </a:cubicBezTo>
                  <a:cubicBezTo>
                    <a:pt x="922291" y="702245"/>
                    <a:pt x="897282" y="713458"/>
                    <a:pt x="870567" y="702489"/>
                  </a:cubicBezTo>
                  <a:cubicBezTo>
                    <a:pt x="846679" y="692642"/>
                    <a:pt x="837221" y="665438"/>
                    <a:pt x="850140" y="636188"/>
                  </a:cubicBezTo>
                  <a:cubicBezTo>
                    <a:pt x="914248" y="490764"/>
                    <a:pt x="851944" y="316529"/>
                    <a:pt x="705302" y="244134"/>
                  </a:cubicBezTo>
                  <a:cubicBezTo>
                    <a:pt x="669177" y="226291"/>
                    <a:pt x="659915" y="197967"/>
                    <a:pt x="678684" y="171739"/>
                  </a:cubicBezTo>
                  <a:cubicBezTo>
                    <a:pt x="686143" y="161331"/>
                    <a:pt x="695028" y="154920"/>
                    <a:pt x="705375" y="152678"/>
                  </a:cubicBezTo>
                  <a:close/>
                  <a:moveTo>
                    <a:pt x="397536" y="139942"/>
                  </a:moveTo>
                  <a:cubicBezTo>
                    <a:pt x="417808" y="136435"/>
                    <a:pt x="434453" y="144342"/>
                    <a:pt x="443997" y="162038"/>
                  </a:cubicBezTo>
                  <a:cubicBezTo>
                    <a:pt x="458232" y="188412"/>
                    <a:pt x="449213" y="212983"/>
                    <a:pt x="417720" y="229411"/>
                  </a:cubicBezTo>
                  <a:cubicBezTo>
                    <a:pt x="323923" y="278406"/>
                    <a:pt x="264399" y="353238"/>
                    <a:pt x="248506" y="458492"/>
                  </a:cubicBezTo>
                  <a:cubicBezTo>
                    <a:pt x="240852" y="509144"/>
                    <a:pt x="243143" y="560381"/>
                    <a:pt x="264301" y="608839"/>
                  </a:cubicBezTo>
                  <a:cubicBezTo>
                    <a:pt x="266885" y="614787"/>
                    <a:pt x="269176" y="620832"/>
                    <a:pt x="271224" y="626974"/>
                  </a:cubicBezTo>
                  <a:cubicBezTo>
                    <a:pt x="281413" y="657249"/>
                    <a:pt x="271809" y="681380"/>
                    <a:pt x="245776" y="691277"/>
                  </a:cubicBezTo>
                  <a:cubicBezTo>
                    <a:pt x="222180" y="700247"/>
                    <a:pt x="197220" y="688108"/>
                    <a:pt x="185618" y="660125"/>
                  </a:cubicBezTo>
                  <a:cubicBezTo>
                    <a:pt x="173820" y="631703"/>
                    <a:pt x="164313" y="602355"/>
                    <a:pt x="158561" y="572081"/>
                  </a:cubicBezTo>
                  <a:cubicBezTo>
                    <a:pt x="154368" y="549851"/>
                    <a:pt x="151346" y="527328"/>
                    <a:pt x="152516" y="504025"/>
                  </a:cubicBezTo>
                  <a:cubicBezTo>
                    <a:pt x="159633" y="343196"/>
                    <a:pt x="229932" y="221465"/>
                    <a:pt x="376184" y="147315"/>
                  </a:cubicBezTo>
                  <a:cubicBezTo>
                    <a:pt x="383619" y="143549"/>
                    <a:pt x="390779" y="141112"/>
                    <a:pt x="397536" y="139942"/>
                  </a:cubicBezTo>
                  <a:close/>
                  <a:moveTo>
                    <a:pt x="765900" y="14628"/>
                  </a:moveTo>
                  <a:cubicBezTo>
                    <a:pt x="776357" y="11715"/>
                    <a:pt x="788325" y="12641"/>
                    <a:pt x="800220" y="17979"/>
                  </a:cubicBezTo>
                  <a:cubicBezTo>
                    <a:pt x="898307" y="62099"/>
                    <a:pt x="976065" y="129960"/>
                    <a:pt x="1033883" y="220295"/>
                  </a:cubicBezTo>
                  <a:cubicBezTo>
                    <a:pt x="1084730" y="299710"/>
                    <a:pt x="1123438" y="399454"/>
                    <a:pt x="1119343" y="520795"/>
                  </a:cubicBezTo>
                  <a:cubicBezTo>
                    <a:pt x="1122561" y="593043"/>
                    <a:pt x="1107643" y="666072"/>
                    <a:pt x="1075955" y="735688"/>
                  </a:cubicBezTo>
                  <a:cubicBezTo>
                    <a:pt x="1062354" y="765524"/>
                    <a:pt x="1040416" y="776980"/>
                    <a:pt x="1016917" y="768059"/>
                  </a:cubicBezTo>
                  <a:cubicBezTo>
                    <a:pt x="987765" y="757041"/>
                    <a:pt x="976893" y="733007"/>
                    <a:pt x="990202" y="701563"/>
                  </a:cubicBezTo>
                  <a:cubicBezTo>
                    <a:pt x="1017113" y="638040"/>
                    <a:pt x="1034663" y="571934"/>
                    <a:pt x="1029252" y="503440"/>
                  </a:cubicBezTo>
                  <a:cubicBezTo>
                    <a:pt x="1015602" y="331252"/>
                    <a:pt x="945156" y="192848"/>
                    <a:pt x="782621" y="113531"/>
                  </a:cubicBezTo>
                  <a:cubicBezTo>
                    <a:pt x="773213" y="108948"/>
                    <a:pt x="763999" y="103537"/>
                    <a:pt x="755418" y="97540"/>
                  </a:cubicBezTo>
                  <a:cubicBezTo>
                    <a:pt x="731482" y="80868"/>
                    <a:pt x="726509" y="58589"/>
                    <a:pt x="740647" y="34311"/>
                  </a:cubicBezTo>
                  <a:cubicBezTo>
                    <a:pt x="746497" y="24292"/>
                    <a:pt x="755443" y="17540"/>
                    <a:pt x="765900" y="14628"/>
                  </a:cubicBezTo>
                  <a:close/>
                  <a:moveTo>
                    <a:pt x="339710" y="218"/>
                  </a:moveTo>
                  <a:cubicBezTo>
                    <a:pt x="362409" y="-1871"/>
                    <a:pt x="380206" y="11082"/>
                    <a:pt x="386130" y="35579"/>
                  </a:cubicBezTo>
                  <a:cubicBezTo>
                    <a:pt x="391736" y="58735"/>
                    <a:pt x="381157" y="74433"/>
                    <a:pt x="362486" y="86572"/>
                  </a:cubicBezTo>
                  <a:cubicBezTo>
                    <a:pt x="332650" y="105975"/>
                    <a:pt x="299353" y="118796"/>
                    <a:pt x="270298" y="140247"/>
                  </a:cubicBezTo>
                  <a:cubicBezTo>
                    <a:pt x="160365" y="221466"/>
                    <a:pt x="109566" y="333641"/>
                    <a:pt x="94356" y="465220"/>
                  </a:cubicBezTo>
                  <a:cubicBezTo>
                    <a:pt x="85630" y="540881"/>
                    <a:pt x="99572" y="613081"/>
                    <a:pt x="129457" y="682746"/>
                  </a:cubicBezTo>
                  <a:cubicBezTo>
                    <a:pt x="136087" y="698249"/>
                    <a:pt x="143351" y="714483"/>
                    <a:pt x="132138" y="731155"/>
                  </a:cubicBezTo>
                  <a:cubicBezTo>
                    <a:pt x="121705" y="746610"/>
                    <a:pt x="108445" y="758456"/>
                    <a:pt x="88506" y="757481"/>
                  </a:cubicBezTo>
                  <a:cubicBezTo>
                    <a:pt x="67543" y="756408"/>
                    <a:pt x="54576" y="743245"/>
                    <a:pt x="46434" y="725257"/>
                  </a:cubicBezTo>
                  <a:cubicBezTo>
                    <a:pt x="14649" y="654909"/>
                    <a:pt x="-1585" y="581393"/>
                    <a:pt x="121" y="503051"/>
                  </a:cubicBezTo>
                  <a:cubicBezTo>
                    <a:pt x="10066" y="277822"/>
                    <a:pt x="110151" y="109241"/>
                    <a:pt x="315636" y="7450"/>
                  </a:cubicBezTo>
                  <a:cubicBezTo>
                    <a:pt x="324033" y="3281"/>
                    <a:pt x="332144" y="914"/>
                    <a:pt x="339710" y="2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43">
              <a:extLst>
                <a:ext uri="{FF2B5EF4-FFF2-40B4-BE49-F238E27FC236}">
                  <a16:creationId xmlns:a16="http://schemas.microsoft.com/office/drawing/2014/main" id="{C362A517-10F0-4122-8002-DF489FA985A6}"/>
                </a:ext>
              </a:extLst>
            </p:cNvPr>
            <p:cNvSpPr/>
            <p:nvPr/>
          </p:nvSpPr>
          <p:spPr>
            <a:xfrm>
              <a:off x="6753651" y="5354560"/>
              <a:ext cx="927819" cy="924884"/>
            </a:xfrm>
            <a:custGeom>
              <a:avLst/>
              <a:gdLst>
                <a:gd name="connsiteX0" fmla="*/ 1658624 w 1812786"/>
                <a:gd name="connsiteY0" fmla="*/ 158 h 1807050"/>
                <a:gd name="connsiteX1" fmla="*/ 1812358 w 1812786"/>
                <a:gd name="connsiteY1" fmla="*/ 152939 h 1807050"/>
                <a:gd name="connsiteX2" fmla="*/ 1812358 w 1812786"/>
                <a:gd name="connsiteY2" fmla="*/ 1645602 h 1807050"/>
                <a:gd name="connsiteX3" fmla="*/ 1647099 w 1812786"/>
                <a:gd name="connsiteY3" fmla="*/ 1807050 h 1807050"/>
                <a:gd name="connsiteX4" fmla="*/ 161675 w 1812786"/>
                <a:gd name="connsiteY4" fmla="*/ 1807050 h 1807050"/>
                <a:gd name="connsiteX5" fmla="*/ 2131 w 1812786"/>
                <a:gd name="connsiteY5" fmla="*/ 1666461 h 1807050"/>
                <a:gd name="connsiteX6" fmla="*/ 2227 w 1812786"/>
                <a:gd name="connsiteY6" fmla="*/ 131888 h 1807050"/>
                <a:gd name="connsiteX7" fmla="*/ 154246 w 1812786"/>
                <a:gd name="connsiteY7" fmla="*/ 63 h 1807050"/>
                <a:gd name="connsiteX8" fmla="*/ 1658624 w 1812786"/>
                <a:gd name="connsiteY8" fmla="*/ 158 h 18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786" h="1807050">
                  <a:moveTo>
                    <a:pt x="1658624" y="158"/>
                  </a:moveTo>
                  <a:cubicBezTo>
                    <a:pt x="1755874" y="253"/>
                    <a:pt x="1812262" y="55022"/>
                    <a:pt x="1812358" y="152939"/>
                  </a:cubicBezTo>
                  <a:cubicBezTo>
                    <a:pt x="1812929" y="650525"/>
                    <a:pt x="1812929" y="1148111"/>
                    <a:pt x="1812358" y="1645602"/>
                  </a:cubicBezTo>
                  <a:cubicBezTo>
                    <a:pt x="1812262" y="1755234"/>
                    <a:pt x="1757684" y="1807050"/>
                    <a:pt x="1647099" y="1807050"/>
                  </a:cubicBezTo>
                  <a:cubicBezTo>
                    <a:pt x="1151989" y="1807050"/>
                    <a:pt x="656785" y="1807050"/>
                    <a:pt x="161675" y="1807050"/>
                  </a:cubicBezTo>
                  <a:cubicBezTo>
                    <a:pt x="60996" y="1807050"/>
                    <a:pt x="13847" y="1765617"/>
                    <a:pt x="2131" y="1666461"/>
                  </a:cubicBezTo>
                  <a:cubicBezTo>
                    <a:pt x="-631" y="1642935"/>
                    <a:pt x="-821" y="155320"/>
                    <a:pt x="2227" y="131888"/>
                  </a:cubicBezTo>
                  <a:cubicBezTo>
                    <a:pt x="14419" y="38258"/>
                    <a:pt x="58138" y="158"/>
                    <a:pt x="154246" y="63"/>
                  </a:cubicBezTo>
                  <a:cubicBezTo>
                    <a:pt x="404944" y="-33"/>
                    <a:pt x="1407926" y="-33"/>
                    <a:pt x="1658624" y="1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4">
              <a:extLst>
                <a:ext uri="{FF2B5EF4-FFF2-40B4-BE49-F238E27FC236}">
                  <a16:creationId xmlns:a16="http://schemas.microsoft.com/office/drawing/2014/main" id="{E1009990-EEEF-4EAA-9CFE-2A34BA7F8FA1}"/>
                </a:ext>
              </a:extLst>
            </p:cNvPr>
            <p:cNvSpPr/>
            <p:nvPr/>
          </p:nvSpPr>
          <p:spPr>
            <a:xfrm>
              <a:off x="6775789" y="5376091"/>
              <a:ext cx="881841" cy="880001"/>
            </a:xfrm>
            <a:custGeom>
              <a:avLst/>
              <a:gdLst>
                <a:gd name="connsiteX0" fmla="*/ 147185 w 1722953"/>
                <a:gd name="connsiteY0" fmla="*/ 1719167 h 1719357"/>
                <a:gd name="connsiteX1" fmla="*/ 214 w 1722953"/>
                <a:gd name="connsiteY1" fmla="*/ 1573149 h 1719357"/>
                <a:gd name="connsiteX2" fmla="*/ 214 w 1722953"/>
                <a:gd name="connsiteY2" fmla="*/ 147352 h 1719357"/>
                <a:gd name="connsiteX3" fmla="*/ 148328 w 1722953"/>
                <a:gd name="connsiteY3" fmla="*/ 381 h 1719357"/>
                <a:gd name="connsiteX4" fmla="*/ 1576316 w 1722953"/>
                <a:gd name="connsiteY4" fmla="*/ 476 h 1719357"/>
                <a:gd name="connsiteX5" fmla="*/ 1722811 w 1722953"/>
                <a:gd name="connsiteY5" fmla="*/ 148590 h 1719357"/>
                <a:gd name="connsiteX6" fmla="*/ 1722811 w 1722953"/>
                <a:gd name="connsiteY6" fmla="*/ 1574387 h 1719357"/>
                <a:gd name="connsiteX7" fmla="*/ 1575173 w 1722953"/>
                <a:gd name="connsiteY7" fmla="*/ 1719263 h 1719357"/>
                <a:gd name="connsiteX8" fmla="*/ 147185 w 1722953"/>
                <a:gd name="connsiteY8" fmla="*/ 1719167 h 171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2953" h="1719357">
                  <a:moveTo>
                    <a:pt x="147185" y="1719167"/>
                  </a:moveTo>
                  <a:cubicBezTo>
                    <a:pt x="51268" y="1719072"/>
                    <a:pt x="310" y="1668780"/>
                    <a:pt x="214" y="1573149"/>
                  </a:cubicBezTo>
                  <a:cubicBezTo>
                    <a:pt x="-71" y="1097852"/>
                    <a:pt x="-71" y="622554"/>
                    <a:pt x="214" y="147352"/>
                  </a:cubicBezTo>
                  <a:cubicBezTo>
                    <a:pt x="310" y="53626"/>
                    <a:pt x="53269" y="476"/>
                    <a:pt x="148328" y="381"/>
                  </a:cubicBezTo>
                  <a:cubicBezTo>
                    <a:pt x="624292" y="-95"/>
                    <a:pt x="1100352" y="-191"/>
                    <a:pt x="1576316" y="476"/>
                  </a:cubicBezTo>
                  <a:cubicBezTo>
                    <a:pt x="1671471" y="571"/>
                    <a:pt x="1722811" y="53626"/>
                    <a:pt x="1722811" y="148590"/>
                  </a:cubicBezTo>
                  <a:cubicBezTo>
                    <a:pt x="1723001" y="623888"/>
                    <a:pt x="1723001" y="1099185"/>
                    <a:pt x="1722811" y="1574387"/>
                  </a:cubicBezTo>
                  <a:cubicBezTo>
                    <a:pt x="1722811" y="1670209"/>
                    <a:pt x="1672709" y="1719167"/>
                    <a:pt x="1575173" y="1719263"/>
                  </a:cubicBezTo>
                  <a:cubicBezTo>
                    <a:pt x="1335619" y="1719358"/>
                    <a:pt x="383596" y="1719453"/>
                    <a:pt x="147185" y="17191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5">
              <a:extLst>
                <a:ext uri="{FF2B5EF4-FFF2-40B4-BE49-F238E27FC236}">
                  <a16:creationId xmlns:a16="http://schemas.microsoft.com/office/drawing/2014/main" id="{3DA6E6B9-904C-46E1-9ED4-CF3B242760D8}"/>
                </a:ext>
              </a:extLst>
            </p:cNvPr>
            <p:cNvSpPr/>
            <p:nvPr/>
          </p:nvSpPr>
          <p:spPr>
            <a:xfrm>
              <a:off x="6874764" y="6001368"/>
              <a:ext cx="684704" cy="83120"/>
            </a:xfrm>
            <a:custGeom>
              <a:avLst/>
              <a:gdLst>
                <a:gd name="connsiteX0" fmla="*/ 1247780 w 1337784"/>
                <a:gd name="connsiteY0" fmla="*/ 1 h 162401"/>
                <a:gd name="connsiteX1" fmla="*/ 1327123 w 1337784"/>
                <a:gd name="connsiteY1" fmla="*/ 41815 h 162401"/>
                <a:gd name="connsiteX2" fmla="*/ 1324742 w 1337784"/>
                <a:gd name="connsiteY2" fmla="*/ 122968 h 162401"/>
                <a:gd name="connsiteX3" fmla="*/ 1233873 w 1337784"/>
                <a:gd name="connsiteY3" fmla="*/ 162402 h 162401"/>
                <a:gd name="connsiteX4" fmla="*/ 96588 w 1337784"/>
                <a:gd name="connsiteY4" fmla="*/ 161926 h 162401"/>
                <a:gd name="connsiteX5" fmla="*/ 5 w 1337784"/>
                <a:gd name="connsiteY5" fmla="*/ 80868 h 162401"/>
                <a:gd name="connsiteX6" fmla="*/ 96207 w 1337784"/>
                <a:gd name="connsiteY6" fmla="*/ 477 h 162401"/>
                <a:gd name="connsiteX7" fmla="*/ 1247780 w 1337784"/>
                <a:gd name="connsiteY7" fmla="*/ 1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784" h="162401">
                  <a:moveTo>
                    <a:pt x="1247780" y="1"/>
                  </a:moveTo>
                  <a:cubicBezTo>
                    <a:pt x="1282451" y="-95"/>
                    <a:pt x="1310073" y="11050"/>
                    <a:pt x="1327123" y="41815"/>
                  </a:cubicBezTo>
                  <a:cubicBezTo>
                    <a:pt x="1342077" y="68866"/>
                    <a:pt x="1341315" y="96679"/>
                    <a:pt x="1324742" y="122968"/>
                  </a:cubicBezTo>
                  <a:cubicBezTo>
                    <a:pt x="1303596" y="156401"/>
                    <a:pt x="1270926" y="162402"/>
                    <a:pt x="1233873" y="162402"/>
                  </a:cubicBezTo>
                  <a:cubicBezTo>
                    <a:pt x="935646" y="161735"/>
                    <a:pt x="177455" y="162402"/>
                    <a:pt x="96588" y="161926"/>
                  </a:cubicBezTo>
                  <a:cubicBezTo>
                    <a:pt x="37152" y="161640"/>
                    <a:pt x="386" y="130303"/>
                    <a:pt x="5" y="80868"/>
                  </a:cubicBezTo>
                  <a:cubicBezTo>
                    <a:pt x="-472" y="31528"/>
                    <a:pt x="35628" y="667"/>
                    <a:pt x="96207" y="477"/>
                  </a:cubicBezTo>
                  <a:cubicBezTo>
                    <a:pt x="286517" y="96"/>
                    <a:pt x="1054232" y="572"/>
                    <a:pt x="1247780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6">
              <a:extLst>
                <a:ext uri="{FF2B5EF4-FFF2-40B4-BE49-F238E27FC236}">
                  <a16:creationId xmlns:a16="http://schemas.microsoft.com/office/drawing/2014/main" id="{AD6FA0DA-DD89-40C3-BF95-F4B7A1E34B49}"/>
                </a:ext>
              </a:extLst>
            </p:cNvPr>
            <p:cNvSpPr/>
            <p:nvPr/>
          </p:nvSpPr>
          <p:spPr>
            <a:xfrm>
              <a:off x="7332868" y="5530009"/>
              <a:ext cx="167444" cy="280600"/>
            </a:xfrm>
            <a:custGeom>
              <a:avLst/>
              <a:gdLst>
                <a:gd name="connsiteX0" fmla="*/ 18 w 327154"/>
                <a:gd name="connsiteY0" fmla="*/ 62269 h 548239"/>
                <a:gd name="connsiteX1" fmla="*/ 62217 w 327154"/>
                <a:gd name="connsiteY1" fmla="*/ 71 h 548239"/>
                <a:gd name="connsiteX2" fmla="*/ 271195 w 327154"/>
                <a:gd name="connsiteY2" fmla="*/ 356 h 548239"/>
                <a:gd name="connsiteX3" fmla="*/ 327012 w 327154"/>
                <a:gd name="connsiteY3" fmla="*/ 54458 h 548239"/>
                <a:gd name="connsiteX4" fmla="*/ 327012 w 327154"/>
                <a:gd name="connsiteY4" fmla="*/ 495561 h 548239"/>
                <a:gd name="connsiteX5" fmla="*/ 274243 w 327154"/>
                <a:gd name="connsiteY5" fmla="*/ 548044 h 548239"/>
                <a:gd name="connsiteX6" fmla="*/ 55740 w 327154"/>
                <a:gd name="connsiteY6" fmla="*/ 548235 h 548239"/>
                <a:gd name="connsiteX7" fmla="*/ 18 w 327154"/>
                <a:gd name="connsiteY7" fmla="*/ 489179 h 548239"/>
                <a:gd name="connsiteX8" fmla="*/ 18 w 327154"/>
                <a:gd name="connsiteY8" fmla="*/ 62269 h 54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154" h="548239">
                  <a:moveTo>
                    <a:pt x="18" y="62269"/>
                  </a:moveTo>
                  <a:cubicBezTo>
                    <a:pt x="-648" y="18835"/>
                    <a:pt x="16687" y="-1358"/>
                    <a:pt x="62217" y="71"/>
                  </a:cubicBezTo>
                  <a:cubicBezTo>
                    <a:pt x="131844" y="2166"/>
                    <a:pt x="201567" y="1309"/>
                    <a:pt x="271195" y="356"/>
                  </a:cubicBezTo>
                  <a:cubicBezTo>
                    <a:pt x="309295" y="-215"/>
                    <a:pt x="327012" y="17978"/>
                    <a:pt x="327012" y="54458"/>
                  </a:cubicBezTo>
                  <a:cubicBezTo>
                    <a:pt x="327202" y="201525"/>
                    <a:pt x="327202" y="348495"/>
                    <a:pt x="327012" y="495561"/>
                  </a:cubicBezTo>
                  <a:cubicBezTo>
                    <a:pt x="327012" y="530328"/>
                    <a:pt x="309390" y="548044"/>
                    <a:pt x="274243" y="548044"/>
                  </a:cubicBezTo>
                  <a:cubicBezTo>
                    <a:pt x="201377" y="547949"/>
                    <a:pt x="128606" y="547568"/>
                    <a:pt x="55740" y="548235"/>
                  </a:cubicBezTo>
                  <a:cubicBezTo>
                    <a:pt x="14782" y="548616"/>
                    <a:pt x="-362" y="527851"/>
                    <a:pt x="18" y="489179"/>
                  </a:cubicBezTo>
                  <a:cubicBezTo>
                    <a:pt x="971" y="418028"/>
                    <a:pt x="1161" y="133421"/>
                    <a:pt x="18" y="6226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47">
              <a:extLst>
                <a:ext uri="{FF2B5EF4-FFF2-40B4-BE49-F238E27FC236}">
                  <a16:creationId xmlns:a16="http://schemas.microsoft.com/office/drawing/2014/main" id="{AE7CEE9D-5828-43DE-9CCF-50FA81130D33}"/>
                </a:ext>
              </a:extLst>
            </p:cNvPr>
            <p:cNvSpPr/>
            <p:nvPr/>
          </p:nvSpPr>
          <p:spPr>
            <a:xfrm>
              <a:off x="6934183" y="5530071"/>
              <a:ext cx="166983" cy="280542"/>
            </a:xfrm>
            <a:custGeom>
              <a:avLst/>
              <a:gdLst>
                <a:gd name="connsiteX0" fmla="*/ 20 w 326253"/>
                <a:gd name="connsiteY0" fmla="*/ 60149 h 548127"/>
                <a:gd name="connsiteX1" fmla="*/ 58694 w 326253"/>
                <a:gd name="connsiteY1" fmla="*/ 46 h 548127"/>
                <a:gd name="connsiteX2" fmla="*/ 267578 w 326253"/>
                <a:gd name="connsiteY2" fmla="*/ 142 h 548127"/>
                <a:gd name="connsiteX3" fmla="*/ 326252 w 326253"/>
                <a:gd name="connsiteY3" fmla="*/ 61102 h 548127"/>
                <a:gd name="connsiteX4" fmla="*/ 326252 w 326253"/>
                <a:gd name="connsiteY4" fmla="*/ 487822 h 548127"/>
                <a:gd name="connsiteX5" fmla="*/ 266435 w 326253"/>
                <a:gd name="connsiteY5" fmla="*/ 548115 h 548127"/>
                <a:gd name="connsiteX6" fmla="*/ 57551 w 326253"/>
                <a:gd name="connsiteY6" fmla="*/ 548115 h 548127"/>
                <a:gd name="connsiteX7" fmla="*/ 20 w 326253"/>
                <a:gd name="connsiteY7" fmla="*/ 491632 h 548127"/>
                <a:gd name="connsiteX8" fmla="*/ 20 w 326253"/>
                <a:gd name="connsiteY8" fmla="*/ 60149 h 5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253" h="548127">
                  <a:moveTo>
                    <a:pt x="20" y="60149"/>
                  </a:moveTo>
                  <a:cubicBezTo>
                    <a:pt x="-646" y="18906"/>
                    <a:pt x="15070" y="-1097"/>
                    <a:pt x="58694" y="46"/>
                  </a:cubicBezTo>
                  <a:cubicBezTo>
                    <a:pt x="128322" y="1856"/>
                    <a:pt x="197950" y="1570"/>
                    <a:pt x="267578" y="142"/>
                  </a:cubicBezTo>
                  <a:cubicBezTo>
                    <a:pt x="311012" y="-716"/>
                    <a:pt x="326442" y="20430"/>
                    <a:pt x="326252" y="61102"/>
                  </a:cubicBezTo>
                  <a:cubicBezTo>
                    <a:pt x="325585" y="203310"/>
                    <a:pt x="325490" y="345613"/>
                    <a:pt x="326252" y="487822"/>
                  </a:cubicBezTo>
                  <a:cubicBezTo>
                    <a:pt x="326442" y="529636"/>
                    <a:pt x="308535" y="548686"/>
                    <a:pt x="266435" y="548115"/>
                  </a:cubicBezTo>
                  <a:cubicBezTo>
                    <a:pt x="196807" y="547162"/>
                    <a:pt x="127179" y="547258"/>
                    <a:pt x="57551" y="548115"/>
                  </a:cubicBezTo>
                  <a:cubicBezTo>
                    <a:pt x="18213" y="548591"/>
                    <a:pt x="-646" y="532303"/>
                    <a:pt x="20" y="491632"/>
                  </a:cubicBezTo>
                  <a:cubicBezTo>
                    <a:pt x="1354" y="418956"/>
                    <a:pt x="1259" y="131301"/>
                    <a:pt x="20" y="601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1F65072-0CB6-4399-A966-074D8B6B9096}"/>
              </a:ext>
            </a:extLst>
          </p:cNvPr>
          <p:cNvGrpSpPr/>
          <p:nvPr/>
        </p:nvGrpSpPr>
        <p:grpSpPr>
          <a:xfrm>
            <a:off x="10848827" y="5374375"/>
            <a:ext cx="608765" cy="726591"/>
            <a:chOff x="3570" y="619306"/>
            <a:chExt cx="4703649" cy="5614032"/>
          </a:xfrm>
          <a:solidFill>
            <a:schemeClr val="accent5"/>
          </a:solidFill>
        </p:grpSpPr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B4470F1E-0A63-4C68-B15C-312A5F7DE7ED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50CC6390-48A4-4ADE-80E8-312DDAF5A6D0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6B1531E1-B1D1-45D8-80E6-5EEAF3FF8535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8D0BB066-4B48-40EA-A2DF-6A1ABB2CC65D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6B994C4E-0E49-4C4E-B812-1F30F6045DE1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F03AF1EE-C882-44D3-AE86-80D11D28BDC9}"/>
              </a:ext>
            </a:extLst>
          </p:cNvPr>
          <p:cNvSpPr/>
          <p:nvPr/>
        </p:nvSpPr>
        <p:spPr>
          <a:xfrm>
            <a:off x="9620611" y="5579641"/>
            <a:ext cx="711374" cy="52132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B0C993D-69B5-49FC-B36C-A1348502CB37}"/>
              </a:ext>
            </a:extLst>
          </p:cNvPr>
          <p:cNvGrpSpPr/>
          <p:nvPr/>
        </p:nvGrpSpPr>
        <p:grpSpPr>
          <a:xfrm>
            <a:off x="7001061" y="2945452"/>
            <a:ext cx="2026024" cy="1782203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5C997153-F050-46B6-8B21-165FBA4E653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D5185C6B-69E5-4B17-AF72-7099B4B84E22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75236BE-AAAC-4270-AA67-F4E02202E547}"/>
              </a:ext>
            </a:extLst>
          </p:cNvPr>
          <p:cNvGrpSpPr/>
          <p:nvPr/>
        </p:nvGrpSpPr>
        <p:grpSpPr>
          <a:xfrm>
            <a:off x="6957021" y="4935220"/>
            <a:ext cx="2045909" cy="1477677"/>
            <a:chOff x="5356944" y="3419183"/>
            <a:chExt cx="1425126" cy="1029312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FE0BA8D2-D1C3-4EAC-A4E2-33414C279D71}"/>
                </a:ext>
              </a:extLst>
            </p:cNvPr>
            <p:cNvSpPr/>
            <p:nvPr/>
          </p:nvSpPr>
          <p:spPr>
            <a:xfrm>
              <a:off x="5356944" y="4225282"/>
              <a:ext cx="1425126" cy="223213"/>
            </a:xfrm>
            <a:custGeom>
              <a:avLst/>
              <a:gdLst>
                <a:gd name="connsiteX0" fmla="*/ 1301789 w 1425126"/>
                <a:gd name="connsiteY0" fmla="*/ 78327 h 223213"/>
                <a:gd name="connsiteX1" fmla="*/ 1267373 w 1425126"/>
                <a:gd name="connsiteY1" fmla="*/ 112743 h 223213"/>
                <a:gd name="connsiteX2" fmla="*/ 1301789 w 1425126"/>
                <a:gd name="connsiteY2" fmla="*/ 147159 h 223213"/>
                <a:gd name="connsiteX3" fmla="*/ 1336205 w 1425126"/>
                <a:gd name="connsiteY3" fmla="*/ 112743 h 223213"/>
                <a:gd name="connsiteX4" fmla="*/ 1301789 w 1425126"/>
                <a:gd name="connsiteY4" fmla="*/ 78327 h 223213"/>
                <a:gd name="connsiteX5" fmla="*/ 1105985 w 1425126"/>
                <a:gd name="connsiteY5" fmla="*/ 78327 h 223213"/>
                <a:gd name="connsiteX6" fmla="*/ 1071569 w 1425126"/>
                <a:gd name="connsiteY6" fmla="*/ 112743 h 223213"/>
                <a:gd name="connsiteX7" fmla="*/ 1105985 w 1425126"/>
                <a:gd name="connsiteY7" fmla="*/ 147159 h 223213"/>
                <a:gd name="connsiteX8" fmla="*/ 1140401 w 1425126"/>
                <a:gd name="connsiteY8" fmla="*/ 112743 h 223213"/>
                <a:gd name="connsiteX9" fmla="*/ 1105985 w 1425126"/>
                <a:gd name="connsiteY9" fmla="*/ 78327 h 223213"/>
                <a:gd name="connsiteX10" fmla="*/ 910180 w 1425126"/>
                <a:gd name="connsiteY10" fmla="*/ 78327 h 223213"/>
                <a:gd name="connsiteX11" fmla="*/ 875764 w 1425126"/>
                <a:gd name="connsiteY11" fmla="*/ 112743 h 223213"/>
                <a:gd name="connsiteX12" fmla="*/ 910180 w 1425126"/>
                <a:gd name="connsiteY12" fmla="*/ 147159 h 223213"/>
                <a:gd name="connsiteX13" fmla="*/ 944596 w 1425126"/>
                <a:gd name="connsiteY13" fmla="*/ 112743 h 223213"/>
                <a:gd name="connsiteX14" fmla="*/ 910180 w 1425126"/>
                <a:gd name="connsiteY14" fmla="*/ 78327 h 223213"/>
                <a:gd name="connsiteX15" fmla="*/ 714376 w 1425126"/>
                <a:gd name="connsiteY15" fmla="*/ 78327 h 223213"/>
                <a:gd name="connsiteX16" fmla="*/ 679960 w 1425126"/>
                <a:gd name="connsiteY16" fmla="*/ 112743 h 223213"/>
                <a:gd name="connsiteX17" fmla="*/ 714376 w 1425126"/>
                <a:gd name="connsiteY17" fmla="*/ 147159 h 223213"/>
                <a:gd name="connsiteX18" fmla="*/ 748792 w 1425126"/>
                <a:gd name="connsiteY18" fmla="*/ 112743 h 223213"/>
                <a:gd name="connsiteX19" fmla="*/ 714376 w 1425126"/>
                <a:gd name="connsiteY19" fmla="*/ 78327 h 223213"/>
                <a:gd name="connsiteX20" fmla="*/ 518572 w 1425126"/>
                <a:gd name="connsiteY20" fmla="*/ 78327 h 223213"/>
                <a:gd name="connsiteX21" fmla="*/ 484156 w 1425126"/>
                <a:gd name="connsiteY21" fmla="*/ 112743 h 223213"/>
                <a:gd name="connsiteX22" fmla="*/ 518572 w 1425126"/>
                <a:gd name="connsiteY22" fmla="*/ 147159 h 223213"/>
                <a:gd name="connsiteX23" fmla="*/ 552988 w 1425126"/>
                <a:gd name="connsiteY23" fmla="*/ 112743 h 223213"/>
                <a:gd name="connsiteX24" fmla="*/ 518572 w 1425126"/>
                <a:gd name="connsiteY24" fmla="*/ 78327 h 223213"/>
                <a:gd name="connsiteX25" fmla="*/ 322768 w 1425126"/>
                <a:gd name="connsiteY25" fmla="*/ 78327 h 223213"/>
                <a:gd name="connsiteX26" fmla="*/ 288352 w 1425126"/>
                <a:gd name="connsiteY26" fmla="*/ 112743 h 223213"/>
                <a:gd name="connsiteX27" fmla="*/ 322768 w 1425126"/>
                <a:gd name="connsiteY27" fmla="*/ 147159 h 223213"/>
                <a:gd name="connsiteX28" fmla="*/ 357184 w 1425126"/>
                <a:gd name="connsiteY28" fmla="*/ 112743 h 223213"/>
                <a:gd name="connsiteX29" fmla="*/ 322768 w 1425126"/>
                <a:gd name="connsiteY29" fmla="*/ 78327 h 223213"/>
                <a:gd name="connsiteX30" fmla="*/ 126964 w 1425126"/>
                <a:gd name="connsiteY30" fmla="*/ 78327 h 223213"/>
                <a:gd name="connsiteX31" fmla="*/ 92548 w 1425126"/>
                <a:gd name="connsiteY31" fmla="*/ 112743 h 223213"/>
                <a:gd name="connsiteX32" fmla="*/ 126964 w 1425126"/>
                <a:gd name="connsiteY32" fmla="*/ 147159 h 223213"/>
                <a:gd name="connsiteX33" fmla="*/ 161380 w 1425126"/>
                <a:gd name="connsiteY33" fmla="*/ 112743 h 223213"/>
                <a:gd name="connsiteX34" fmla="*/ 126964 w 1425126"/>
                <a:gd name="connsiteY34" fmla="*/ 78327 h 223213"/>
                <a:gd name="connsiteX35" fmla="*/ 1301789 w 1425126"/>
                <a:gd name="connsiteY35" fmla="*/ 43911 h 223213"/>
                <a:gd name="connsiteX36" fmla="*/ 1370621 w 1425126"/>
                <a:gd name="connsiteY36" fmla="*/ 112743 h 223213"/>
                <a:gd name="connsiteX37" fmla="*/ 1301789 w 1425126"/>
                <a:gd name="connsiteY37" fmla="*/ 181575 h 223213"/>
                <a:gd name="connsiteX38" fmla="*/ 1232957 w 1425126"/>
                <a:gd name="connsiteY38" fmla="*/ 112743 h 223213"/>
                <a:gd name="connsiteX39" fmla="*/ 1301789 w 1425126"/>
                <a:gd name="connsiteY39" fmla="*/ 43911 h 223213"/>
                <a:gd name="connsiteX40" fmla="*/ 1105985 w 1425126"/>
                <a:gd name="connsiteY40" fmla="*/ 43911 h 223213"/>
                <a:gd name="connsiteX41" fmla="*/ 1174817 w 1425126"/>
                <a:gd name="connsiteY41" fmla="*/ 112743 h 223213"/>
                <a:gd name="connsiteX42" fmla="*/ 1105985 w 1425126"/>
                <a:gd name="connsiteY42" fmla="*/ 181575 h 223213"/>
                <a:gd name="connsiteX43" fmla="*/ 1037153 w 1425126"/>
                <a:gd name="connsiteY43" fmla="*/ 112743 h 223213"/>
                <a:gd name="connsiteX44" fmla="*/ 1105985 w 1425126"/>
                <a:gd name="connsiteY44" fmla="*/ 43911 h 223213"/>
                <a:gd name="connsiteX45" fmla="*/ 910180 w 1425126"/>
                <a:gd name="connsiteY45" fmla="*/ 43911 h 223213"/>
                <a:gd name="connsiteX46" fmla="*/ 979012 w 1425126"/>
                <a:gd name="connsiteY46" fmla="*/ 112743 h 223213"/>
                <a:gd name="connsiteX47" fmla="*/ 910180 w 1425126"/>
                <a:gd name="connsiteY47" fmla="*/ 181575 h 223213"/>
                <a:gd name="connsiteX48" fmla="*/ 841348 w 1425126"/>
                <a:gd name="connsiteY48" fmla="*/ 112743 h 223213"/>
                <a:gd name="connsiteX49" fmla="*/ 910180 w 1425126"/>
                <a:gd name="connsiteY49" fmla="*/ 43911 h 223213"/>
                <a:gd name="connsiteX50" fmla="*/ 714376 w 1425126"/>
                <a:gd name="connsiteY50" fmla="*/ 43911 h 223213"/>
                <a:gd name="connsiteX51" fmla="*/ 783208 w 1425126"/>
                <a:gd name="connsiteY51" fmla="*/ 112743 h 223213"/>
                <a:gd name="connsiteX52" fmla="*/ 714376 w 1425126"/>
                <a:gd name="connsiteY52" fmla="*/ 181575 h 223213"/>
                <a:gd name="connsiteX53" fmla="*/ 645544 w 1425126"/>
                <a:gd name="connsiteY53" fmla="*/ 112743 h 223213"/>
                <a:gd name="connsiteX54" fmla="*/ 714376 w 1425126"/>
                <a:gd name="connsiteY54" fmla="*/ 43911 h 223213"/>
                <a:gd name="connsiteX55" fmla="*/ 518572 w 1425126"/>
                <a:gd name="connsiteY55" fmla="*/ 43911 h 223213"/>
                <a:gd name="connsiteX56" fmla="*/ 587404 w 1425126"/>
                <a:gd name="connsiteY56" fmla="*/ 112743 h 223213"/>
                <a:gd name="connsiteX57" fmla="*/ 518572 w 1425126"/>
                <a:gd name="connsiteY57" fmla="*/ 181575 h 223213"/>
                <a:gd name="connsiteX58" fmla="*/ 449740 w 1425126"/>
                <a:gd name="connsiteY58" fmla="*/ 112743 h 223213"/>
                <a:gd name="connsiteX59" fmla="*/ 518572 w 1425126"/>
                <a:gd name="connsiteY59" fmla="*/ 43911 h 223213"/>
                <a:gd name="connsiteX60" fmla="*/ 322768 w 1425126"/>
                <a:gd name="connsiteY60" fmla="*/ 43911 h 223213"/>
                <a:gd name="connsiteX61" fmla="*/ 391600 w 1425126"/>
                <a:gd name="connsiteY61" fmla="*/ 112743 h 223213"/>
                <a:gd name="connsiteX62" fmla="*/ 322768 w 1425126"/>
                <a:gd name="connsiteY62" fmla="*/ 181575 h 223213"/>
                <a:gd name="connsiteX63" fmla="*/ 253936 w 1425126"/>
                <a:gd name="connsiteY63" fmla="*/ 112743 h 223213"/>
                <a:gd name="connsiteX64" fmla="*/ 322768 w 1425126"/>
                <a:gd name="connsiteY64" fmla="*/ 43911 h 223213"/>
                <a:gd name="connsiteX65" fmla="*/ 126964 w 1425126"/>
                <a:gd name="connsiteY65" fmla="*/ 43911 h 223213"/>
                <a:gd name="connsiteX66" fmla="*/ 195796 w 1425126"/>
                <a:gd name="connsiteY66" fmla="*/ 112743 h 223213"/>
                <a:gd name="connsiteX67" fmla="*/ 126964 w 1425126"/>
                <a:gd name="connsiteY67" fmla="*/ 181575 h 223213"/>
                <a:gd name="connsiteX68" fmla="*/ 58132 w 1425126"/>
                <a:gd name="connsiteY68" fmla="*/ 112743 h 223213"/>
                <a:gd name="connsiteX69" fmla="*/ 126964 w 1425126"/>
                <a:gd name="connsiteY69" fmla="*/ 43911 h 223213"/>
                <a:gd name="connsiteX70" fmla="*/ 112107 w 1425126"/>
                <a:gd name="connsiteY70" fmla="*/ 28028 h 223213"/>
                <a:gd name="connsiteX71" fmla="*/ 35096 w 1425126"/>
                <a:gd name="connsiteY71" fmla="*/ 79074 h 223213"/>
                <a:gd name="connsiteX72" fmla="*/ 28528 w 1425126"/>
                <a:gd name="connsiteY72" fmla="*/ 111606 h 223213"/>
                <a:gd name="connsiteX73" fmla="*/ 35096 w 1425126"/>
                <a:gd name="connsiteY73" fmla="*/ 144138 h 223213"/>
                <a:gd name="connsiteX74" fmla="*/ 112107 w 1425126"/>
                <a:gd name="connsiteY74" fmla="*/ 195184 h 223213"/>
                <a:gd name="connsiteX75" fmla="*/ 1313018 w 1425126"/>
                <a:gd name="connsiteY75" fmla="*/ 195185 h 223213"/>
                <a:gd name="connsiteX76" fmla="*/ 1396597 w 1425126"/>
                <a:gd name="connsiteY76" fmla="*/ 111606 h 223213"/>
                <a:gd name="connsiteX77" fmla="*/ 1396597 w 1425126"/>
                <a:gd name="connsiteY77" fmla="*/ 111606 h 223213"/>
                <a:gd name="connsiteX78" fmla="*/ 1313019 w 1425126"/>
                <a:gd name="connsiteY78" fmla="*/ 28028 h 223213"/>
                <a:gd name="connsiteX79" fmla="*/ 111606 w 1425126"/>
                <a:gd name="connsiteY79" fmla="*/ 0 h 223213"/>
                <a:gd name="connsiteX80" fmla="*/ 1313520 w 1425126"/>
                <a:gd name="connsiteY80" fmla="*/ 0 h 223213"/>
                <a:gd name="connsiteX81" fmla="*/ 1425126 w 1425126"/>
                <a:gd name="connsiteY81" fmla="*/ 111607 h 223213"/>
                <a:gd name="connsiteX82" fmla="*/ 1425126 w 1425126"/>
                <a:gd name="connsiteY82" fmla="*/ 111607 h 223213"/>
                <a:gd name="connsiteX83" fmla="*/ 1313519 w 1425126"/>
                <a:gd name="connsiteY83" fmla="*/ 223213 h 223213"/>
                <a:gd name="connsiteX84" fmla="*/ 111606 w 1425126"/>
                <a:gd name="connsiteY84" fmla="*/ 223213 h 223213"/>
                <a:gd name="connsiteX85" fmla="*/ 8770 w 1425126"/>
                <a:gd name="connsiteY85" fmla="*/ 155049 h 223213"/>
                <a:gd name="connsiteX86" fmla="*/ 0 w 1425126"/>
                <a:gd name="connsiteY86" fmla="*/ 111607 h 223213"/>
                <a:gd name="connsiteX87" fmla="*/ 8770 w 1425126"/>
                <a:gd name="connsiteY87" fmla="*/ 68165 h 223213"/>
                <a:gd name="connsiteX88" fmla="*/ 111606 w 1425126"/>
                <a:gd name="connsiteY88" fmla="*/ 0 h 2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25126" h="223213">
                  <a:moveTo>
                    <a:pt x="1301789" y="78327"/>
                  </a:moveTo>
                  <a:cubicBezTo>
                    <a:pt x="1282782" y="78327"/>
                    <a:pt x="1267373" y="93736"/>
                    <a:pt x="1267373" y="112743"/>
                  </a:cubicBezTo>
                  <a:cubicBezTo>
                    <a:pt x="1267373" y="131750"/>
                    <a:pt x="1282782" y="147159"/>
                    <a:pt x="1301789" y="147159"/>
                  </a:cubicBezTo>
                  <a:cubicBezTo>
                    <a:pt x="1320796" y="147159"/>
                    <a:pt x="1336205" y="131750"/>
                    <a:pt x="1336205" y="112743"/>
                  </a:cubicBezTo>
                  <a:cubicBezTo>
                    <a:pt x="1336205" y="93736"/>
                    <a:pt x="1320796" y="78327"/>
                    <a:pt x="1301789" y="78327"/>
                  </a:cubicBezTo>
                  <a:close/>
                  <a:moveTo>
                    <a:pt x="1105985" y="78327"/>
                  </a:moveTo>
                  <a:cubicBezTo>
                    <a:pt x="1086978" y="78327"/>
                    <a:pt x="1071569" y="93736"/>
                    <a:pt x="1071569" y="112743"/>
                  </a:cubicBezTo>
                  <a:cubicBezTo>
                    <a:pt x="1071569" y="131750"/>
                    <a:pt x="1086978" y="147159"/>
                    <a:pt x="1105985" y="147159"/>
                  </a:cubicBezTo>
                  <a:cubicBezTo>
                    <a:pt x="1124992" y="147159"/>
                    <a:pt x="1140401" y="131750"/>
                    <a:pt x="1140401" y="112743"/>
                  </a:cubicBezTo>
                  <a:cubicBezTo>
                    <a:pt x="1140401" y="93736"/>
                    <a:pt x="1124992" y="78327"/>
                    <a:pt x="1105985" y="78327"/>
                  </a:cubicBezTo>
                  <a:close/>
                  <a:moveTo>
                    <a:pt x="910180" y="78327"/>
                  </a:moveTo>
                  <a:cubicBezTo>
                    <a:pt x="891173" y="78327"/>
                    <a:pt x="875764" y="93736"/>
                    <a:pt x="875764" y="112743"/>
                  </a:cubicBezTo>
                  <a:cubicBezTo>
                    <a:pt x="875764" y="131750"/>
                    <a:pt x="891173" y="147159"/>
                    <a:pt x="910180" y="147159"/>
                  </a:cubicBezTo>
                  <a:cubicBezTo>
                    <a:pt x="929187" y="147159"/>
                    <a:pt x="944596" y="131750"/>
                    <a:pt x="944596" y="112743"/>
                  </a:cubicBezTo>
                  <a:cubicBezTo>
                    <a:pt x="944596" y="93736"/>
                    <a:pt x="929187" y="78327"/>
                    <a:pt x="910180" y="78327"/>
                  </a:cubicBezTo>
                  <a:close/>
                  <a:moveTo>
                    <a:pt x="714376" y="78327"/>
                  </a:moveTo>
                  <a:cubicBezTo>
                    <a:pt x="695369" y="78327"/>
                    <a:pt x="679960" y="93736"/>
                    <a:pt x="679960" y="112743"/>
                  </a:cubicBezTo>
                  <a:cubicBezTo>
                    <a:pt x="679960" y="131750"/>
                    <a:pt x="695369" y="147159"/>
                    <a:pt x="714376" y="147159"/>
                  </a:cubicBezTo>
                  <a:cubicBezTo>
                    <a:pt x="733383" y="147159"/>
                    <a:pt x="748792" y="131750"/>
                    <a:pt x="748792" y="112743"/>
                  </a:cubicBezTo>
                  <a:cubicBezTo>
                    <a:pt x="748792" y="93736"/>
                    <a:pt x="733383" y="78327"/>
                    <a:pt x="714376" y="78327"/>
                  </a:cubicBezTo>
                  <a:close/>
                  <a:moveTo>
                    <a:pt x="518572" y="78327"/>
                  </a:moveTo>
                  <a:cubicBezTo>
                    <a:pt x="499565" y="78327"/>
                    <a:pt x="484156" y="93736"/>
                    <a:pt x="484156" y="112743"/>
                  </a:cubicBezTo>
                  <a:cubicBezTo>
                    <a:pt x="484156" y="131750"/>
                    <a:pt x="499565" y="147159"/>
                    <a:pt x="518572" y="147159"/>
                  </a:cubicBezTo>
                  <a:cubicBezTo>
                    <a:pt x="537579" y="147159"/>
                    <a:pt x="552988" y="131750"/>
                    <a:pt x="552988" y="112743"/>
                  </a:cubicBezTo>
                  <a:cubicBezTo>
                    <a:pt x="552988" y="93736"/>
                    <a:pt x="537579" y="78327"/>
                    <a:pt x="518572" y="78327"/>
                  </a:cubicBezTo>
                  <a:close/>
                  <a:moveTo>
                    <a:pt x="322768" y="78327"/>
                  </a:moveTo>
                  <a:cubicBezTo>
                    <a:pt x="303761" y="78327"/>
                    <a:pt x="288352" y="93736"/>
                    <a:pt x="288352" y="112743"/>
                  </a:cubicBezTo>
                  <a:cubicBezTo>
                    <a:pt x="288352" y="131750"/>
                    <a:pt x="303761" y="147159"/>
                    <a:pt x="322768" y="147159"/>
                  </a:cubicBezTo>
                  <a:cubicBezTo>
                    <a:pt x="341775" y="147159"/>
                    <a:pt x="357184" y="131750"/>
                    <a:pt x="357184" y="112743"/>
                  </a:cubicBezTo>
                  <a:cubicBezTo>
                    <a:pt x="357184" y="93736"/>
                    <a:pt x="341775" y="78327"/>
                    <a:pt x="322768" y="78327"/>
                  </a:cubicBezTo>
                  <a:close/>
                  <a:moveTo>
                    <a:pt x="126964" y="78327"/>
                  </a:moveTo>
                  <a:cubicBezTo>
                    <a:pt x="107957" y="78327"/>
                    <a:pt x="92548" y="93736"/>
                    <a:pt x="92548" y="112743"/>
                  </a:cubicBezTo>
                  <a:cubicBezTo>
                    <a:pt x="92548" y="131750"/>
                    <a:pt x="107957" y="147159"/>
                    <a:pt x="126964" y="147159"/>
                  </a:cubicBezTo>
                  <a:cubicBezTo>
                    <a:pt x="145971" y="147159"/>
                    <a:pt x="161380" y="131750"/>
                    <a:pt x="161380" y="112743"/>
                  </a:cubicBezTo>
                  <a:cubicBezTo>
                    <a:pt x="161380" y="93736"/>
                    <a:pt x="145971" y="78327"/>
                    <a:pt x="126964" y="78327"/>
                  </a:cubicBezTo>
                  <a:close/>
                  <a:moveTo>
                    <a:pt x="1301789" y="43911"/>
                  </a:moveTo>
                  <a:cubicBezTo>
                    <a:pt x="1339804" y="43911"/>
                    <a:pt x="1370621" y="74728"/>
                    <a:pt x="1370621" y="112743"/>
                  </a:cubicBezTo>
                  <a:cubicBezTo>
                    <a:pt x="1370621" y="150758"/>
                    <a:pt x="1339804" y="181575"/>
                    <a:pt x="1301789" y="181575"/>
                  </a:cubicBezTo>
                  <a:cubicBezTo>
                    <a:pt x="1263774" y="181575"/>
                    <a:pt x="1232957" y="150758"/>
                    <a:pt x="1232957" y="112743"/>
                  </a:cubicBezTo>
                  <a:cubicBezTo>
                    <a:pt x="1232957" y="74728"/>
                    <a:pt x="1263774" y="43911"/>
                    <a:pt x="1301789" y="43911"/>
                  </a:cubicBezTo>
                  <a:close/>
                  <a:moveTo>
                    <a:pt x="1105985" y="43911"/>
                  </a:moveTo>
                  <a:cubicBezTo>
                    <a:pt x="1144000" y="43911"/>
                    <a:pt x="1174817" y="74728"/>
                    <a:pt x="1174817" y="112743"/>
                  </a:cubicBezTo>
                  <a:cubicBezTo>
                    <a:pt x="1174817" y="150758"/>
                    <a:pt x="1144000" y="181575"/>
                    <a:pt x="1105985" y="181575"/>
                  </a:cubicBezTo>
                  <a:cubicBezTo>
                    <a:pt x="1067970" y="181575"/>
                    <a:pt x="1037153" y="150758"/>
                    <a:pt x="1037153" y="112743"/>
                  </a:cubicBezTo>
                  <a:cubicBezTo>
                    <a:pt x="1037153" y="74728"/>
                    <a:pt x="1067970" y="43911"/>
                    <a:pt x="1105985" y="43911"/>
                  </a:cubicBezTo>
                  <a:close/>
                  <a:moveTo>
                    <a:pt x="910180" y="43911"/>
                  </a:moveTo>
                  <a:cubicBezTo>
                    <a:pt x="948195" y="43911"/>
                    <a:pt x="979012" y="74728"/>
                    <a:pt x="979012" y="112743"/>
                  </a:cubicBezTo>
                  <a:cubicBezTo>
                    <a:pt x="979012" y="150758"/>
                    <a:pt x="948195" y="181575"/>
                    <a:pt x="910180" y="181575"/>
                  </a:cubicBezTo>
                  <a:cubicBezTo>
                    <a:pt x="872165" y="181575"/>
                    <a:pt x="841348" y="150758"/>
                    <a:pt x="841348" y="112743"/>
                  </a:cubicBezTo>
                  <a:cubicBezTo>
                    <a:pt x="841348" y="74728"/>
                    <a:pt x="872165" y="43911"/>
                    <a:pt x="910180" y="43911"/>
                  </a:cubicBezTo>
                  <a:close/>
                  <a:moveTo>
                    <a:pt x="714376" y="43911"/>
                  </a:moveTo>
                  <a:cubicBezTo>
                    <a:pt x="752391" y="43911"/>
                    <a:pt x="783208" y="74728"/>
                    <a:pt x="783208" y="112743"/>
                  </a:cubicBezTo>
                  <a:cubicBezTo>
                    <a:pt x="783208" y="150758"/>
                    <a:pt x="752391" y="181575"/>
                    <a:pt x="714376" y="181575"/>
                  </a:cubicBezTo>
                  <a:cubicBezTo>
                    <a:pt x="676361" y="181575"/>
                    <a:pt x="645544" y="150758"/>
                    <a:pt x="645544" y="112743"/>
                  </a:cubicBezTo>
                  <a:cubicBezTo>
                    <a:pt x="645544" y="74728"/>
                    <a:pt x="676361" y="43911"/>
                    <a:pt x="714376" y="43911"/>
                  </a:cubicBezTo>
                  <a:close/>
                  <a:moveTo>
                    <a:pt x="518572" y="43911"/>
                  </a:moveTo>
                  <a:cubicBezTo>
                    <a:pt x="556587" y="43911"/>
                    <a:pt x="587404" y="74728"/>
                    <a:pt x="587404" y="112743"/>
                  </a:cubicBezTo>
                  <a:cubicBezTo>
                    <a:pt x="587404" y="150758"/>
                    <a:pt x="556587" y="181575"/>
                    <a:pt x="518572" y="181575"/>
                  </a:cubicBezTo>
                  <a:cubicBezTo>
                    <a:pt x="480557" y="181575"/>
                    <a:pt x="449740" y="150758"/>
                    <a:pt x="449740" y="112743"/>
                  </a:cubicBezTo>
                  <a:cubicBezTo>
                    <a:pt x="449740" y="74728"/>
                    <a:pt x="480557" y="43911"/>
                    <a:pt x="518572" y="43911"/>
                  </a:cubicBezTo>
                  <a:close/>
                  <a:moveTo>
                    <a:pt x="322768" y="43911"/>
                  </a:moveTo>
                  <a:cubicBezTo>
                    <a:pt x="360783" y="43911"/>
                    <a:pt x="391600" y="74728"/>
                    <a:pt x="391600" y="112743"/>
                  </a:cubicBezTo>
                  <a:cubicBezTo>
                    <a:pt x="391600" y="150758"/>
                    <a:pt x="360783" y="181575"/>
                    <a:pt x="322768" y="181575"/>
                  </a:cubicBezTo>
                  <a:cubicBezTo>
                    <a:pt x="284753" y="181575"/>
                    <a:pt x="253936" y="150758"/>
                    <a:pt x="253936" y="112743"/>
                  </a:cubicBezTo>
                  <a:cubicBezTo>
                    <a:pt x="253936" y="74728"/>
                    <a:pt x="284753" y="43911"/>
                    <a:pt x="322768" y="43911"/>
                  </a:cubicBezTo>
                  <a:close/>
                  <a:moveTo>
                    <a:pt x="126964" y="43911"/>
                  </a:moveTo>
                  <a:cubicBezTo>
                    <a:pt x="164979" y="43911"/>
                    <a:pt x="195796" y="74728"/>
                    <a:pt x="195796" y="112743"/>
                  </a:cubicBezTo>
                  <a:cubicBezTo>
                    <a:pt x="195796" y="150758"/>
                    <a:pt x="164979" y="181575"/>
                    <a:pt x="126964" y="181575"/>
                  </a:cubicBezTo>
                  <a:cubicBezTo>
                    <a:pt x="88949" y="181575"/>
                    <a:pt x="58132" y="150758"/>
                    <a:pt x="58132" y="112743"/>
                  </a:cubicBezTo>
                  <a:cubicBezTo>
                    <a:pt x="58132" y="74728"/>
                    <a:pt x="88949" y="43911"/>
                    <a:pt x="126964" y="43911"/>
                  </a:cubicBezTo>
                  <a:close/>
                  <a:moveTo>
                    <a:pt x="112107" y="28028"/>
                  </a:moveTo>
                  <a:cubicBezTo>
                    <a:pt x="77487" y="28028"/>
                    <a:pt x="47784" y="49077"/>
                    <a:pt x="35096" y="79074"/>
                  </a:cubicBezTo>
                  <a:lnTo>
                    <a:pt x="28528" y="111606"/>
                  </a:lnTo>
                  <a:lnTo>
                    <a:pt x="35096" y="144138"/>
                  </a:lnTo>
                  <a:cubicBezTo>
                    <a:pt x="47784" y="174136"/>
                    <a:pt x="77487" y="195184"/>
                    <a:pt x="112107" y="195184"/>
                  </a:cubicBezTo>
                  <a:lnTo>
                    <a:pt x="1313018" y="195185"/>
                  </a:lnTo>
                  <a:cubicBezTo>
                    <a:pt x="1359177" y="195185"/>
                    <a:pt x="1396597" y="157765"/>
                    <a:pt x="1396597" y="111606"/>
                  </a:cubicBezTo>
                  <a:lnTo>
                    <a:pt x="1396597" y="111606"/>
                  </a:lnTo>
                  <a:cubicBezTo>
                    <a:pt x="1396597" y="65447"/>
                    <a:pt x="1359178" y="28028"/>
                    <a:pt x="1313019" y="28028"/>
                  </a:cubicBezTo>
                  <a:close/>
                  <a:moveTo>
                    <a:pt x="111606" y="0"/>
                  </a:moveTo>
                  <a:lnTo>
                    <a:pt x="1313520" y="0"/>
                  </a:lnTo>
                  <a:cubicBezTo>
                    <a:pt x="1375158" y="0"/>
                    <a:pt x="1425126" y="49968"/>
                    <a:pt x="1425126" y="111607"/>
                  </a:cubicBezTo>
                  <a:lnTo>
                    <a:pt x="1425126" y="111607"/>
                  </a:lnTo>
                  <a:cubicBezTo>
                    <a:pt x="1425126" y="173245"/>
                    <a:pt x="1375158" y="223213"/>
                    <a:pt x="1313519" y="223213"/>
                  </a:cubicBezTo>
                  <a:lnTo>
                    <a:pt x="111606" y="223213"/>
                  </a:lnTo>
                  <a:cubicBezTo>
                    <a:pt x="65377" y="223213"/>
                    <a:pt x="25713" y="195106"/>
                    <a:pt x="8770" y="155049"/>
                  </a:cubicBezTo>
                  <a:lnTo>
                    <a:pt x="0" y="111607"/>
                  </a:lnTo>
                  <a:lnTo>
                    <a:pt x="8770" y="68165"/>
                  </a:lnTo>
                  <a:cubicBezTo>
                    <a:pt x="25713" y="28107"/>
                    <a:pt x="65377" y="0"/>
                    <a:pt x="111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123">
              <a:extLst>
                <a:ext uri="{FF2B5EF4-FFF2-40B4-BE49-F238E27FC236}">
                  <a16:creationId xmlns:a16="http://schemas.microsoft.com/office/drawing/2014/main" id="{F27EC651-8CF4-400A-ADE3-548686BD0C4E}"/>
                </a:ext>
              </a:extLst>
            </p:cNvPr>
            <p:cNvGrpSpPr/>
            <p:nvPr/>
          </p:nvGrpSpPr>
          <p:grpSpPr>
            <a:xfrm>
              <a:off x="6337494" y="3419183"/>
              <a:ext cx="289435" cy="811192"/>
              <a:chOff x="759811" y="527538"/>
              <a:chExt cx="1603131" cy="3974123"/>
            </a:xfrm>
          </p:grpSpPr>
          <p:grpSp>
            <p:nvGrpSpPr>
              <p:cNvPr id="63" name="Group 147">
                <a:extLst>
                  <a:ext uri="{FF2B5EF4-FFF2-40B4-BE49-F238E27FC236}">
                    <a16:creationId xmlns:a16="http://schemas.microsoft.com/office/drawing/2014/main" id="{B0F2C431-B885-477B-BC48-8AF598800E1B}"/>
                  </a:ext>
                </a:extLst>
              </p:cNvPr>
              <p:cNvGrpSpPr/>
              <p:nvPr/>
            </p:nvGrpSpPr>
            <p:grpSpPr>
              <a:xfrm>
                <a:off x="1055818" y="527538"/>
                <a:ext cx="1011116" cy="3974123"/>
                <a:chOff x="3745523" y="738554"/>
                <a:chExt cx="870439" cy="3974123"/>
              </a:xfrm>
            </p:grpSpPr>
            <p:sp>
              <p:nvSpPr>
                <p:cNvPr id="70" name="Rectangle 154">
                  <a:extLst>
                    <a:ext uri="{FF2B5EF4-FFF2-40B4-BE49-F238E27FC236}">
                      <a16:creationId xmlns:a16="http://schemas.microsoft.com/office/drawing/2014/main" id="{EB674277-26F9-4DD3-ADEE-EE039F70398C}"/>
                    </a:ext>
                  </a:extLst>
                </p:cNvPr>
                <p:cNvSpPr/>
                <p:nvPr/>
              </p:nvSpPr>
              <p:spPr>
                <a:xfrm>
                  <a:off x="3745523" y="738554"/>
                  <a:ext cx="870439" cy="397412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tangle 155">
                  <a:extLst>
                    <a:ext uri="{FF2B5EF4-FFF2-40B4-BE49-F238E27FC236}">
                      <a16:creationId xmlns:a16="http://schemas.microsoft.com/office/drawing/2014/main" id="{DBE1131C-80E2-4F2F-8752-0BE9C8FA920E}"/>
                    </a:ext>
                  </a:extLst>
                </p:cNvPr>
                <p:cNvSpPr/>
                <p:nvPr/>
              </p:nvSpPr>
              <p:spPr>
                <a:xfrm>
                  <a:off x="4176346" y="7385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" name="Group 148">
                <a:extLst>
                  <a:ext uri="{FF2B5EF4-FFF2-40B4-BE49-F238E27FC236}">
                    <a16:creationId xmlns:a16="http://schemas.microsoft.com/office/drawing/2014/main" id="{8E27D1BA-4CDD-4393-AE28-7BCA7D196907}"/>
                  </a:ext>
                </a:extLst>
              </p:cNvPr>
              <p:cNvGrpSpPr/>
              <p:nvPr/>
            </p:nvGrpSpPr>
            <p:grpSpPr>
              <a:xfrm>
                <a:off x="759811" y="1591407"/>
                <a:ext cx="1603131" cy="724247"/>
                <a:chOff x="3897923" y="890954"/>
                <a:chExt cx="870439" cy="3974123"/>
              </a:xfrm>
            </p:grpSpPr>
            <p:sp>
              <p:nvSpPr>
                <p:cNvPr id="68" name="Rectangle 152">
                  <a:extLst>
                    <a:ext uri="{FF2B5EF4-FFF2-40B4-BE49-F238E27FC236}">
                      <a16:creationId xmlns:a16="http://schemas.microsoft.com/office/drawing/2014/main" id="{8A30670D-E05A-4C3A-8772-DA8F33539859}"/>
                    </a:ext>
                  </a:extLst>
                </p:cNvPr>
                <p:cNvSpPr/>
                <p:nvPr/>
              </p:nvSpPr>
              <p:spPr>
                <a:xfrm>
                  <a:off x="3897923" y="890954"/>
                  <a:ext cx="870439" cy="39741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153">
                  <a:extLst>
                    <a:ext uri="{FF2B5EF4-FFF2-40B4-BE49-F238E27FC236}">
                      <a16:creationId xmlns:a16="http://schemas.microsoft.com/office/drawing/2014/main" id="{FF9D4A15-3183-48FC-B44E-A9D4A5E7E192}"/>
                    </a:ext>
                  </a:extLst>
                </p:cNvPr>
                <p:cNvSpPr/>
                <p:nvPr/>
              </p:nvSpPr>
              <p:spPr>
                <a:xfrm>
                  <a:off x="4328746" y="8909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Rectangle 149">
                <a:extLst>
                  <a:ext uri="{FF2B5EF4-FFF2-40B4-BE49-F238E27FC236}">
                    <a16:creationId xmlns:a16="http://schemas.microsoft.com/office/drawing/2014/main" id="{D09DE716-0245-4258-9555-D91F544F0134}"/>
                  </a:ext>
                </a:extLst>
              </p:cNvPr>
              <p:cNvSpPr/>
              <p:nvPr/>
            </p:nvSpPr>
            <p:spPr>
              <a:xfrm>
                <a:off x="1055818" y="2330074"/>
                <a:ext cx="1011116" cy="37507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150">
                <a:extLst>
                  <a:ext uri="{FF2B5EF4-FFF2-40B4-BE49-F238E27FC236}">
                    <a16:creationId xmlns:a16="http://schemas.microsoft.com/office/drawing/2014/main" id="{85E33C79-5256-4C25-ADF4-A56C1780F6AE}"/>
                  </a:ext>
                </a:extLst>
              </p:cNvPr>
              <p:cNvSpPr/>
              <p:nvPr/>
            </p:nvSpPr>
            <p:spPr>
              <a:xfrm>
                <a:off x="1429777" y="2705145"/>
                <a:ext cx="274246" cy="4190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151">
                <a:extLst>
                  <a:ext uri="{FF2B5EF4-FFF2-40B4-BE49-F238E27FC236}">
                    <a16:creationId xmlns:a16="http://schemas.microsoft.com/office/drawing/2014/main" id="{97F859DB-8A85-4206-9AF5-567A6615D163}"/>
                  </a:ext>
                </a:extLst>
              </p:cNvPr>
              <p:cNvSpPr/>
              <p:nvPr/>
            </p:nvSpPr>
            <p:spPr>
              <a:xfrm>
                <a:off x="1506693" y="3133868"/>
                <a:ext cx="123633" cy="29893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Freeform: Shape 124">
              <a:extLst>
                <a:ext uri="{FF2B5EF4-FFF2-40B4-BE49-F238E27FC236}">
                  <a16:creationId xmlns:a16="http://schemas.microsoft.com/office/drawing/2014/main" id="{FB9D65E6-B78E-4B64-AB2D-2719B310397D}"/>
                </a:ext>
              </a:extLst>
            </p:cNvPr>
            <p:cNvSpPr/>
            <p:nvPr/>
          </p:nvSpPr>
          <p:spPr>
            <a:xfrm>
              <a:off x="6444791" y="3996381"/>
              <a:ext cx="71916" cy="237776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oup 125">
              <a:extLst>
                <a:ext uri="{FF2B5EF4-FFF2-40B4-BE49-F238E27FC236}">
                  <a16:creationId xmlns:a16="http://schemas.microsoft.com/office/drawing/2014/main" id="{E16CC689-F516-4191-85BA-DA1DA6A2B447}"/>
                </a:ext>
              </a:extLst>
            </p:cNvPr>
            <p:cNvGrpSpPr/>
            <p:nvPr/>
          </p:nvGrpSpPr>
          <p:grpSpPr>
            <a:xfrm>
              <a:off x="5924789" y="3419183"/>
              <a:ext cx="289435" cy="811192"/>
              <a:chOff x="759811" y="527538"/>
              <a:chExt cx="1603131" cy="3974123"/>
            </a:xfrm>
          </p:grpSpPr>
          <p:grpSp>
            <p:nvGrpSpPr>
              <p:cNvPr id="54" name="Group 138">
                <a:extLst>
                  <a:ext uri="{FF2B5EF4-FFF2-40B4-BE49-F238E27FC236}">
                    <a16:creationId xmlns:a16="http://schemas.microsoft.com/office/drawing/2014/main" id="{B6D0F83E-35FC-4246-9FB1-6211E4AFECFF}"/>
                  </a:ext>
                </a:extLst>
              </p:cNvPr>
              <p:cNvGrpSpPr/>
              <p:nvPr/>
            </p:nvGrpSpPr>
            <p:grpSpPr>
              <a:xfrm>
                <a:off x="1055818" y="527538"/>
                <a:ext cx="1011116" cy="3974123"/>
                <a:chOff x="3745523" y="738554"/>
                <a:chExt cx="870439" cy="3974123"/>
              </a:xfrm>
            </p:grpSpPr>
            <p:sp>
              <p:nvSpPr>
                <p:cNvPr id="61" name="Rectangle 145">
                  <a:extLst>
                    <a:ext uri="{FF2B5EF4-FFF2-40B4-BE49-F238E27FC236}">
                      <a16:creationId xmlns:a16="http://schemas.microsoft.com/office/drawing/2014/main" id="{67B771F8-A9A8-4B57-8E2B-E3A414885106}"/>
                    </a:ext>
                  </a:extLst>
                </p:cNvPr>
                <p:cNvSpPr/>
                <p:nvPr/>
              </p:nvSpPr>
              <p:spPr>
                <a:xfrm>
                  <a:off x="3745523" y="738554"/>
                  <a:ext cx="870439" cy="397412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146">
                  <a:extLst>
                    <a:ext uri="{FF2B5EF4-FFF2-40B4-BE49-F238E27FC236}">
                      <a16:creationId xmlns:a16="http://schemas.microsoft.com/office/drawing/2014/main" id="{DE02460C-DB18-418F-93D2-B4EA3C526952}"/>
                    </a:ext>
                  </a:extLst>
                </p:cNvPr>
                <p:cNvSpPr/>
                <p:nvPr/>
              </p:nvSpPr>
              <p:spPr>
                <a:xfrm>
                  <a:off x="4176346" y="7385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Group 139">
                <a:extLst>
                  <a:ext uri="{FF2B5EF4-FFF2-40B4-BE49-F238E27FC236}">
                    <a16:creationId xmlns:a16="http://schemas.microsoft.com/office/drawing/2014/main" id="{95AD8768-4808-44F9-B2C1-91A7B4CAE1D0}"/>
                  </a:ext>
                </a:extLst>
              </p:cNvPr>
              <p:cNvGrpSpPr/>
              <p:nvPr/>
            </p:nvGrpSpPr>
            <p:grpSpPr>
              <a:xfrm>
                <a:off x="759811" y="1591407"/>
                <a:ext cx="1603131" cy="724247"/>
                <a:chOff x="3897923" y="890954"/>
                <a:chExt cx="870439" cy="3974123"/>
              </a:xfrm>
            </p:grpSpPr>
            <p:sp>
              <p:nvSpPr>
                <p:cNvPr id="59" name="Rectangle 143">
                  <a:extLst>
                    <a:ext uri="{FF2B5EF4-FFF2-40B4-BE49-F238E27FC236}">
                      <a16:creationId xmlns:a16="http://schemas.microsoft.com/office/drawing/2014/main" id="{9045B2C0-CBBB-402F-84B2-C45A4C8C03FD}"/>
                    </a:ext>
                  </a:extLst>
                </p:cNvPr>
                <p:cNvSpPr/>
                <p:nvPr/>
              </p:nvSpPr>
              <p:spPr>
                <a:xfrm>
                  <a:off x="3897923" y="890954"/>
                  <a:ext cx="870439" cy="39741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144">
                  <a:extLst>
                    <a:ext uri="{FF2B5EF4-FFF2-40B4-BE49-F238E27FC236}">
                      <a16:creationId xmlns:a16="http://schemas.microsoft.com/office/drawing/2014/main" id="{D5E63912-EA7E-4448-9466-78DB864012CA}"/>
                    </a:ext>
                  </a:extLst>
                </p:cNvPr>
                <p:cNvSpPr/>
                <p:nvPr/>
              </p:nvSpPr>
              <p:spPr>
                <a:xfrm>
                  <a:off x="4328746" y="8909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6" name="Rectangle 140">
                <a:extLst>
                  <a:ext uri="{FF2B5EF4-FFF2-40B4-BE49-F238E27FC236}">
                    <a16:creationId xmlns:a16="http://schemas.microsoft.com/office/drawing/2014/main" id="{112FB0A0-65E3-4EB5-9D4A-F053A565CD44}"/>
                  </a:ext>
                </a:extLst>
              </p:cNvPr>
              <p:cNvSpPr/>
              <p:nvPr/>
            </p:nvSpPr>
            <p:spPr>
              <a:xfrm>
                <a:off x="1055818" y="2330074"/>
                <a:ext cx="1011116" cy="37507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141">
                <a:extLst>
                  <a:ext uri="{FF2B5EF4-FFF2-40B4-BE49-F238E27FC236}">
                    <a16:creationId xmlns:a16="http://schemas.microsoft.com/office/drawing/2014/main" id="{097BDAB9-B903-4A96-9619-D415DE2410C9}"/>
                  </a:ext>
                </a:extLst>
              </p:cNvPr>
              <p:cNvSpPr/>
              <p:nvPr/>
            </p:nvSpPr>
            <p:spPr>
              <a:xfrm>
                <a:off x="1429777" y="2705145"/>
                <a:ext cx="274246" cy="4190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142">
                <a:extLst>
                  <a:ext uri="{FF2B5EF4-FFF2-40B4-BE49-F238E27FC236}">
                    <a16:creationId xmlns:a16="http://schemas.microsoft.com/office/drawing/2014/main" id="{1593AD9C-5B02-40D5-96F5-92B0EFCA08FD}"/>
                  </a:ext>
                </a:extLst>
              </p:cNvPr>
              <p:cNvSpPr/>
              <p:nvPr/>
            </p:nvSpPr>
            <p:spPr>
              <a:xfrm>
                <a:off x="1506693" y="3133868"/>
                <a:ext cx="123633" cy="29893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Freeform: Shape 126">
              <a:extLst>
                <a:ext uri="{FF2B5EF4-FFF2-40B4-BE49-F238E27FC236}">
                  <a16:creationId xmlns:a16="http://schemas.microsoft.com/office/drawing/2014/main" id="{DCA5C9A9-7CFA-4A95-9FFD-7515039053FA}"/>
                </a:ext>
              </a:extLst>
            </p:cNvPr>
            <p:cNvSpPr/>
            <p:nvPr/>
          </p:nvSpPr>
          <p:spPr>
            <a:xfrm>
              <a:off x="6032087" y="3996381"/>
              <a:ext cx="71916" cy="237776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127">
              <a:extLst>
                <a:ext uri="{FF2B5EF4-FFF2-40B4-BE49-F238E27FC236}">
                  <a16:creationId xmlns:a16="http://schemas.microsoft.com/office/drawing/2014/main" id="{EF2A9EF9-9B5F-4EDA-9D28-DD8C316DB57D}"/>
                </a:ext>
              </a:extLst>
            </p:cNvPr>
            <p:cNvGrpSpPr/>
            <p:nvPr/>
          </p:nvGrpSpPr>
          <p:grpSpPr>
            <a:xfrm>
              <a:off x="5512085" y="3419183"/>
              <a:ext cx="289435" cy="811192"/>
              <a:chOff x="759811" y="527538"/>
              <a:chExt cx="1603131" cy="3974123"/>
            </a:xfrm>
          </p:grpSpPr>
          <p:grpSp>
            <p:nvGrpSpPr>
              <p:cNvPr id="45" name="Group 129">
                <a:extLst>
                  <a:ext uri="{FF2B5EF4-FFF2-40B4-BE49-F238E27FC236}">
                    <a16:creationId xmlns:a16="http://schemas.microsoft.com/office/drawing/2014/main" id="{095DE77B-85BA-4016-BAC4-AC01F56D649F}"/>
                  </a:ext>
                </a:extLst>
              </p:cNvPr>
              <p:cNvGrpSpPr/>
              <p:nvPr/>
            </p:nvGrpSpPr>
            <p:grpSpPr>
              <a:xfrm>
                <a:off x="1055818" y="527538"/>
                <a:ext cx="1011116" cy="3974123"/>
                <a:chOff x="3745523" y="738554"/>
                <a:chExt cx="870439" cy="3974123"/>
              </a:xfrm>
            </p:grpSpPr>
            <p:sp>
              <p:nvSpPr>
                <p:cNvPr id="52" name="Rectangle 136">
                  <a:extLst>
                    <a:ext uri="{FF2B5EF4-FFF2-40B4-BE49-F238E27FC236}">
                      <a16:creationId xmlns:a16="http://schemas.microsoft.com/office/drawing/2014/main" id="{F76E9275-EAA6-48E7-AF61-0ED576C77134}"/>
                    </a:ext>
                  </a:extLst>
                </p:cNvPr>
                <p:cNvSpPr/>
                <p:nvPr/>
              </p:nvSpPr>
              <p:spPr>
                <a:xfrm>
                  <a:off x="3745523" y="738554"/>
                  <a:ext cx="870439" cy="397412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137">
                  <a:extLst>
                    <a:ext uri="{FF2B5EF4-FFF2-40B4-BE49-F238E27FC236}">
                      <a16:creationId xmlns:a16="http://schemas.microsoft.com/office/drawing/2014/main" id="{84C6B8CF-52CD-488B-B1F1-0F942A8DD1EE}"/>
                    </a:ext>
                  </a:extLst>
                </p:cNvPr>
                <p:cNvSpPr/>
                <p:nvPr/>
              </p:nvSpPr>
              <p:spPr>
                <a:xfrm>
                  <a:off x="4176346" y="7385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Group 130">
                <a:extLst>
                  <a:ext uri="{FF2B5EF4-FFF2-40B4-BE49-F238E27FC236}">
                    <a16:creationId xmlns:a16="http://schemas.microsoft.com/office/drawing/2014/main" id="{C438700D-9BF9-491C-BDD2-86644A76DB0E}"/>
                  </a:ext>
                </a:extLst>
              </p:cNvPr>
              <p:cNvGrpSpPr/>
              <p:nvPr/>
            </p:nvGrpSpPr>
            <p:grpSpPr>
              <a:xfrm>
                <a:off x="759811" y="1591407"/>
                <a:ext cx="1603131" cy="724247"/>
                <a:chOff x="3897923" y="890954"/>
                <a:chExt cx="870439" cy="3974123"/>
              </a:xfrm>
            </p:grpSpPr>
            <p:sp>
              <p:nvSpPr>
                <p:cNvPr id="50" name="Rectangle 134">
                  <a:extLst>
                    <a:ext uri="{FF2B5EF4-FFF2-40B4-BE49-F238E27FC236}">
                      <a16:creationId xmlns:a16="http://schemas.microsoft.com/office/drawing/2014/main" id="{5BBB6631-9930-42AC-8CFD-8415F321C5BF}"/>
                    </a:ext>
                  </a:extLst>
                </p:cNvPr>
                <p:cNvSpPr/>
                <p:nvPr/>
              </p:nvSpPr>
              <p:spPr>
                <a:xfrm>
                  <a:off x="3897923" y="890954"/>
                  <a:ext cx="870439" cy="397412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135">
                  <a:extLst>
                    <a:ext uri="{FF2B5EF4-FFF2-40B4-BE49-F238E27FC236}">
                      <a16:creationId xmlns:a16="http://schemas.microsoft.com/office/drawing/2014/main" id="{C590D3FD-B35C-42F9-B8AF-DF654FAF6031}"/>
                    </a:ext>
                  </a:extLst>
                </p:cNvPr>
                <p:cNvSpPr/>
                <p:nvPr/>
              </p:nvSpPr>
              <p:spPr>
                <a:xfrm>
                  <a:off x="4328746" y="890954"/>
                  <a:ext cx="439616" cy="397412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7" name="Rectangle 131">
                <a:extLst>
                  <a:ext uri="{FF2B5EF4-FFF2-40B4-BE49-F238E27FC236}">
                    <a16:creationId xmlns:a16="http://schemas.microsoft.com/office/drawing/2014/main" id="{8B2B20FA-7160-45A0-B8EB-B610A567494D}"/>
                  </a:ext>
                </a:extLst>
              </p:cNvPr>
              <p:cNvSpPr/>
              <p:nvPr/>
            </p:nvSpPr>
            <p:spPr>
              <a:xfrm>
                <a:off x="1055818" y="2330074"/>
                <a:ext cx="1011116" cy="37507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32">
                <a:extLst>
                  <a:ext uri="{FF2B5EF4-FFF2-40B4-BE49-F238E27FC236}">
                    <a16:creationId xmlns:a16="http://schemas.microsoft.com/office/drawing/2014/main" id="{9648B51F-DB71-4256-9225-AF07B3936AB6}"/>
                  </a:ext>
                </a:extLst>
              </p:cNvPr>
              <p:cNvSpPr/>
              <p:nvPr/>
            </p:nvSpPr>
            <p:spPr>
              <a:xfrm>
                <a:off x="1429777" y="2705145"/>
                <a:ext cx="274246" cy="4190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133">
                <a:extLst>
                  <a:ext uri="{FF2B5EF4-FFF2-40B4-BE49-F238E27FC236}">
                    <a16:creationId xmlns:a16="http://schemas.microsoft.com/office/drawing/2014/main" id="{EC166923-A157-454A-8378-54964F5BE1D4}"/>
                  </a:ext>
                </a:extLst>
              </p:cNvPr>
              <p:cNvSpPr/>
              <p:nvPr/>
            </p:nvSpPr>
            <p:spPr>
              <a:xfrm>
                <a:off x="1506693" y="3133868"/>
                <a:ext cx="123633" cy="29893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Freeform: Shape 128">
              <a:extLst>
                <a:ext uri="{FF2B5EF4-FFF2-40B4-BE49-F238E27FC236}">
                  <a16:creationId xmlns:a16="http://schemas.microsoft.com/office/drawing/2014/main" id="{71B67001-543E-4D09-AFCC-EC169EAA2EA1}"/>
                </a:ext>
              </a:extLst>
            </p:cNvPr>
            <p:cNvSpPr/>
            <p:nvPr/>
          </p:nvSpPr>
          <p:spPr>
            <a:xfrm>
              <a:off x="5619382" y="3996381"/>
              <a:ext cx="71916" cy="237776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7" name="그룹 336">
            <a:extLst>
              <a:ext uri="{FF2B5EF4-FFF2-40B4-BE49-F238E27FC236}">
                <a16:creationId xmlns:a16="http://schemas.microsoft.com/office/drawing/2014/main" id="{C48E3CA8-E780-42D2-A698-16FA6580D2C8}"/>
              </a:ext>
            </a:extLst>
          </p:cNvPr>
          <p:cNvGrpSpPr/>
          <p:nvPr/>
        </p:nvGrpSpPr>
        <p:grpSpPr>
          <a:xfrm>
            <a:off x="8554986" y="1172652"/>
            <a:ext cx="3066195" cy="2401015"/>
            <a:chOff x="9743549" y="3438144"/>
            <a:chExt cx="1754490" cy="1373871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FA2FC048-C52C-492D-872B-FBDED2A51A42}"/>
                </a:ext>
              </a:extLst>
            </p:cNvPr>
            <p:cNvGrpSpPr/>
            <p:nvPr/>
          </p:nvGrpSpPr>
          <p:grpSpPr>
            <a:xfrm>
              <a:off x="10017459" y="3502849"/>
              <a:ext cx="1472244" cy="1309166"/>
              <a:chOff x="9372020" y="1150198"/>
              <a:chExt cx="1961043" cy="1743822"/>
            </a:xfrm>
          </p:grpSpPr>
          <p:sp>
            <p:nvSpPr>
              <p:cNvPr id="73" name="Freeform: Shape 372">
                <a:extLst>
                  <a:ext uri="{FF2B5EF4-FFF2-40B4-BE49-F238E27FC236}">
                    <a16:creationId xmlns:a16="http://schemas.microsoft.com/office/drawing/2014/main" id="{319010E5-4051-4B11-B1C4-43A5048295BB}"/>
                  </a:ext>
                </a:extLst>
              </p:cNvPr>
              <p:cNvSpPr/>
              <p:nvPr/>
            </p:nvSpPr>
            <p:spPr>
              <a:xfrm flipH="1">
                <a:off x="9372020" y="1662008"/>
                <a:ext cx="1090394" cy="1199870"/>
              </a:xfrm>
              <a:custGeom>
                <a:avLst/>
                <a:gdLst>
                  <a:gd name="connsiteX0" fmla="*/ 4211461 w 4627542"/>
                  <a:gd name="connsiteY0" fmla="*/ 3126503 h 5092147"/>
                  <a:gd name="connsiteX1" fmla="*/ 4424971 w 4627542"/>
                  <a:gd name="connsiteY1" fmla="*/ 2781717 h 5092147"/>
                  <a:gd name="connsiteX2" fmla="*/ 4614339 w 4627542"/>
                  <a:gd name="connsiteY2" fmla="*/ 1599485 h 5092147"/>
                  <a:gd name="connsiteX3" fmla="*/ 4438551 w 4627542"/>
                  <a:gd name="connsiteY3" fmla="*/ 1012519 h 5092147"/>
                  <a:gd name="connsiteX4" fmla="*/ 3542258 w 4627542"/>
                  <a:gd name="connsiteY4" fmla="*/ 203743 h 5092147"/>
                  <a:gd name="connsiteX5" fmla="*/ 2343429 w 4627542"/>
                  <a:gd name="connsiteY5" fmla="*/ 5321 h 5092147"/>
                  <a:gd name="connsiteX6" fmla="*/ 1770797 w 4627542"/>
                  <a:gd name="connsiteY6" fmla="*/ 106418 h 5092147"/>
                  <a:gd name="connsiteX7" fmla="*/ 712296 w 4627542"/>
                  <a:gd name="connsiteY7" fmla="*/ 1014782 h 5092147"/>
                  <a:gd name="connsiteX8" fmla="*/ 617989 w 4627542"/>
                  <a:gd name="connsiteY8" fmla="*/ 1671159 h 5092147"/>
                  <a:gd name="connsiteX9" fmla="*/ 603654 w 4627542"/>
                  <a:gd name="connsiteY9" fmla="*/ 1722462 h 5092147"/>
                  <a:gd name="connsiteX10" fmla="*/ 197003 w 4627542"/>
                  <a:gd name="connsiteY10" fmla="*/ 2231719 h 5092147"/>
                  <a:gd name="connsiteX11" fmla="*/ 16688 w 4627542"/>
                  <a:gd name="connsiteY11" fmla="*/ 2521430 h 5092147"/>
                  <a:gd name="connsiteX12" fmla="*/ 101941 w 4627542"/>
                  <a:gd name="connsiteY12" fmla="*/ 2771155 h 5092147"/>
                  <a:gd name="connsiteX13" fmla="*/ 330541 w 4627542"/>
                  <a:gd name="connsiteY13" fmla="*/ 2859426 h 5092147"/>
                  <a:gd name="connsiteX14" fmla="*/ 362983 w 4627542"/>
                  <a:gd name="connsiteY14" fmla="*/ 2868479 h 5092147"/>
                  <a:gd name="connsiteX15" fmla="*/ 378072 w 4627542"/>
                  <a:gd name="connsiteY15" fmla="*/ 2900921 h 5092147"/>
                  <a:gd name="connsiteX16" fmla="*/ 300363 w 4627542"/>
                  <a:gd name="connsiteY16" fmla="*/ 3085763 h 5092147"/>
                  <a:gd name="connsiteX17" fmla="*/ 324506 w 4627542"/>
                  <a:gd name="connsiteY17" fmla="*/ 3302291 h 5092147"/>
                  <a:gd name="connsiteX18" fmla="*/ 364492 w 4627542"/>
                  <a:gd name="connsiteY18" fmla="*/ 3339260 h 5092147"/>
                  <a:gd name="connsiteX19" fmla="*/ 329033 w 4627542"/>
                  <a:gd name="connsiteY19" fmla="*/ 3384527 h 5092147"/>
                  <a:gd name="connsiteX20" fmla="*/ 335068 w 4627542"/>
                  <a:gd name="connsiteY20" fmla="*/ 3561069 h 5092147"/>
                  <a:gd name="connsiteX21" fmla="*/ 395425 w 4627542"/>
                  <a:gd name="connsiteY21" fmla="*/ 3633497 h 5092147"/>
                  <a:gd name="connsiteX22" fmla="*/ 415795 w 4627542"/>
                  <a:gd name="connsiteY22" fmla="*/ 3764018 h 5092147"/>
                  <a:gd name="connsiteX23" fmla="*/ 347894 w 4627542"/>
                  <a:gd name="connsiteY23" fmla="*/ 3975266 h 5092147"/>
                  <a:gd name="connsiteX24" fmla="*/ 402969 w 4627542"/>
                  <a:gd name="connsiteY24" fmla="*/ 4264976 h 5092147"/>
                  <a:gd name="connsiteX25" fmla="*/ 608181 w 4627542"/>
                  <a:gd name="connsiteY25" fmla="*/ 4413604 h 5092147"/>
                  <a:gd name="connsiteX26" fmla="*/ 1069153 w 4627542"/>
                  <a:gd name="connsiteY26" fmla="*/ 4463398 h 5092147"/>
                  <a:gd name="connsiteX27" fmla="*/ 1351320 w 4627542"/>
                  <a:gd name="connsiteY27" fmla="*/ 4458117 h 5092147"/>
                  <a:gd name="connsiteX28" fmla="*/ 1495421 w 4627542"/>
                  <a:gd name="connsiteY28" fmla="*/ 4560723 h 5092147"/>
                  <a:gd name="connsiteX29" fmla="*/ 1559549 w 4627542"/>
                  <a:gd name="connsiteY29" fmla="*/ 4876840 h 5092147"/>
                  <a:gd name="connsiteX30" fmla="*/ 1775324 w 4627542"/>
                  <a:gd name="connsiteY30" fmla="*/ 5090351 h 5092147"/>
                  <a:gd name="connsiteX31" fmla="*/ 2894936 w 4627542"/>
                  <a:gd name="connsiteY31" fmla="*/ 5086578 h 5092147"/>
                  <a:gd name="connsiteX32" fmla="*/ 3088831 w 4627542"/>
                  <a:gd name="connsiteY32" fmla="*/ 4886648 h 5092147"/>
                  <a:gd name="connsiteX33" fmla="*/ 3097884 w 4627542"/>
                  <a:gd name="connsiteY33" fmla="*/ 4314016 h 5092147"/>
                  <a:gd name="connsiteX34" fmla="*/ 2990751 w 4627542"/>
                  <a:gd name="connsiteY34" fmla="*/ 4314016 h 5092147"/>
                  <a:gd name="connsiteX35" fmla="*/ 2979435 w 4627542"/>
                  <a:gd name="connsiteY35" fmla="*/ 4876085 h 5092147"/>
                  <a:gd name="connsiteX36" fmla="*/ 2871548 w 4627542"/>
                  <a:gd name="connsiteY36" fmla="*/ 4981709 h 5092147"/>
                  <a:gd name="connsiteX37" fmla="*/ 1800221 w 4627542"/>
                  <a:gd name="connsiteY37" fmla="*/ 4986236 h 5092147"/>
                  <a:gd name="connsiteX38" fmla="*/ 1668945 w 4627542"/>
                  <a:gd name="connsiteY38" fmla="*/ 4868541 h 5092147"/>
                  <a:gd name="connsiteX39" fmla="*/ 1604062 w 4627542"/>
                  <a:gd name="connsiteY39" fmla="*/ 4544880 h 5092147"/>
                  <a:gd name="connsiteX40" fmla="*/ 1403377 w 4627542"/>
                  <a:gd name="connsiteY40" fmla="*/ 4358529 h 5092147"/>
                  <a:gd name="connsiteX41" fmla="*/ 1204955 w 4627542"/>
                  <a:gd name="connsiteY41" fmla="*/ 4347212 h 5092147"/>
                  <a:gd name="connsiteX42" fmla="*/ 814147 w 4627542"/>
                  <a:gd name="connsiteY42" fmla="*/ 4353248 h 5092147"/>
                  <a:gd name="connsiteX43" fmla="*/ 549334 w 4627542"/>
                  <a:gd name="connsiteY43" fmla="*/ 4256678 h 5092147"/>
                  <a:gd name="connsiteX44" fmla="*/ 455781 w 4627542"/>
                  <a:gd name="connsiteY44" fmla="*/ 3994127 h 5092147"/>
                  <a:gd name="connsiteX45" fmla="*/ 521419 w 4627542"/>
                  <a:gd name="connsiteY45" fmla="*/ 3794196 h 5092147"/>
                  <a:gd name="connsiteX46" fmla="*/ 488223 w 4627542"/>
                  <a:gd name="connsiteY46" fmla="*/ 3576913 h 5092147"/>
                  <a:gd name="connsiteX47" fmla="*/ 421076 w 4627542"/>
                  <a:gd name="connsiteY47" fmla="*/ 3495432 h 5092147"/>
                  <a:gd name="connsiteX48" fmla="*/ 421831 w 4627542"/>
                  <a:gd name="connsiteY48" fmla="*/ 3445638 h 5092147"/>
                  <a:gd name="connsiteX49" fmla="*/ 471625 w 4627542"/>
                  <a:gd name="connsiteY49" fmla="*/ 3389054 h 5092147"/>
                  <a:gd name="connsiteX50" fmla="*/ 456535 w 4627542"/>
                  <a:gd name="connsiteY50" fmla="*/ 3268341 h 5092147"/>
                  <a:gd name="connsiteX51" fmla="*/ 392407 w 4627542"/>
                  <a:gd name="connsiteY51" fmla="*/ 3216283 h 5092147"/>
                  <a:gd name="connsiteX52" fmla="*/ 385617 w 4627542"/>
                  <a:gd name="connsiteY52" fmla="*/ 3152909 h 5092147"/>
                  <a:gd name="connsiteX53" fmla="*/ 477660 w 4627542"/>
                  <a:gd name="connsiteY53" fmla="*/ 2954487 h 5092147"/>
                  <a:gd name="connsiteX54" fmla="*/ 354684 w 4627542"/>
                  <a:gd name="connsiteY54" fmla="*/ 2755311 h 5092147"/>
                  <a:gd name="connsiteX55" fmla="*/ 163807 w 4627542"/>
                  <a:gd name="connsiteY55" fmla="*/ 2682129 h 5092147"/>
                  <a:gd name="connsiteX56" fmla="*/ 120803 w 4627542"/>
                  <a:gd name="connsiteY56" fmla="*/ 2561416 h 5092147"/>
                  <a:gd name="connsiteX57" fmla="*/ 236234 w 4627542"/>
                  <a:gd name="connsiteY57" fmla="*/ 2363749 h 5092147"/>
                  <a:gd name="connsiteX58" fmla="*/ 685136 w 4627542"/>
                  <a:gd name="connsiteY58" fmla="*/ 1800925 h 5092147"/>
                  <a:gd name="connsiteX59" fmla="*/ 725122 w 4627542"/>
                  <a:gd name="connsiteY59" fmla="*/ 1643998 h 5092147"/>
                  <a:gd name="connsiteX60" fmla="*/ 744737 w 4627542"/>
                  <a:gd name="connsiteY60" fmla="*/ 1239610 h 5092147"/>
                  <a:gd name="connsiteX61" fmla="*/ 1421484 w 4627542"/>
                  <a:gd name="connsiteY61" fmla="*/ 382549 h 5092147"/>
                  <a:gd name="connsiteX62" fmla="*/ 2460369 w 4627542"/>
                  <a:gd name="connsiteY62" fmla="*/ 107927 h 5092147"/>
                  <a:gd name="connsiteX63" fmla="*/ 2918324 w 4627542"/>
                  <a:gd name="connsiteY63" fmla="*/ 137351 h 5092147"/>
                  <a:gd name="connsiteX64" fmla="*/ 3766332 w 4627542"/>
                  <a:gd name="connsiteY64" fmla="*/ 439133 h 5092147"/>
                  <a:gd name="connsiteX65" fmla="*/ 4524560 w 4627542"/>
                  <a:gd name="connsiteY65" fmla="*/ 1843929 h 5092147"/>
                  <a:gd name="connsiteX66" fmla="*/ 4466466 w 4627542"/>
                  <a:gd name="connsiteY66" fmla="*/ 2313200 h 5092147"/>
                  <a:gd name="connsiteX67" fmla="*/ 4149595 w 4627542"/>
                  <a:gd name="connsiteY67" fmla="*/ 3033705 h 5092147"/>
                  <a:gd name="connsiteX68" fmla="*/ 3958718 w 4627542"/>
                  <a:gd name="connsiteY68" fmla="*/ 3330961 h 5092147"/>
                  <a:gd name="connsiteX69" fmla="*/ 3853094 w 4627542"/>
                  <a:gd name="connsiteY69" fmla="*/ 3736857 h 5092147"/>
                  <a:gd name="connsiteX70" fmla="*/ 3854603 w 4627542"/>
                  <a:gd name="connsiteY70" fmla="*/ 4947759 h 5092147"/>
                  <a:gd name="connsiteX71" fmla="*/ 3879500 w 4627542"/>
                  <a:gd name="connsiteY71" fmla="*/ 4980955 h 5092147"/>
                  <a:gd name="connsiteX72" fmla="*/ 4328401 w 4627542"/>
                  <a:gd name="connsiteY72" fmla="*/ 4980955 h 5092147"/>
                  <a:gd name="connsiteX73" fmla="*/ 4353298 w 4627542"/>
                  <a:gd name="connsiteY73" fmla="*/ 4954549 h 5092147"/>
                  <a:gd name="connsiteX74" fmla="*/ 4353298 w 4627542"/>
                  <a:gd name="connsiteY74" fmla="*/ 4860242 h 5092147"/>
                  <a:gd name="connsiteX75" fmla="*/ 4321611 w 4627542"/>
                  <a:gd name="connsiteY75" fmla="*/ 4829309 h 5092147"/>
                  <a:gd name="connsiteX76" fmla="*/ 4000967 w 4627542"/>
                  <a:gd name="connsiteY76" fmla="*/ 4830818 h 5092147"/>
                  <a:gd name="connsiteX77" fmla="*/ 3959472 w 4627542"/>
                  <a:gd name="connsiteY77" fmla="*/ 4789323 h 5092147"/>
                  <a:gd name="connsiteX78" fmla="*/ 3959472 w 4627542"/>
                  <a:gd name="connsiteY78" fmla="*/ 3695362 h 5092147"/>
                  <a:gd name="connsiteX79" fmla="*/ 3991914 w 4627542"/>
                  <a:gd name="connsiteY79" fmla="*/ 3515048 h 5092147"/>
                  <a:gd name="connsiteX80" fmla="*/ 4211461 w 4627542"/>
                  <a:gd name="connsiteY80" fmla="*/ 3126503 h 5092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627542" h="5092147">
                    <a:moveTo>
                      <a:pt x="4211461" y="3126503"/>
                    </a:moveTo>
                    <a:cubicBezTo>
                      <a:pt x="4288415" y="3014844"/>
                      <a:pt x="4372914" y="2907711"/>
                      <a:pt x="4424971" y="2781717"/>
                    </a:cubicBezTo>
                    <a:cubicBezTo>
                      <a:pt x="4583407" y="2402980"/>
                      <a:pt x="4660362" y="2010664"/>
                      <a:pt x="4614339" y="1599485"/>
                    </a:cubicBezTo>
                    <a:cubicBezTo>
                      <a:pt x="4590952" y="1393519"/>
                      <a:pt x="4534367" y="1196606"/>
                      <a:pt x="4438551" y="1012519"/>
                    </a:cubicBezTo>
                    <a:cubicBezTo>
                      <a:pt x="4240130" y="632273"/>
                      <a:pt x="3933066" y="369723"/>
                      <a:pt x="3542258" y="203743"/>
                    </a:cubicBezTo>
                    <a:cubicBezTo>
                      <a:pt x="3159749" y="42289"/>
                      <a:pt x="2758379" y="-19576"/>
                      <a:pt x="2343429" y="5321"/>
                    </a:cubicBezTo>
                    <a:cubicBezTo>
                      <a:pt x="2148779" y="16638"/>
                      <a:pt x="1957147" y="46816"/>
                      <a:pt x="1770797" y="106418"/>
                    </a:cubicBezTo>
                    <a:cubicBezTo>
                      <a:pt x="1290209" y="260327"/>
                      <a:pt x="927316" y="552301"/>
                      <a:pt x="712296" y="1014782"/>
                    </a:cubicBezTo>
                    <a:cubicBezTo>
                      <a:pt x="614971" y="1223012"/>
                      <a:pt x="558387" y="1439541"/>
                      <a:pt x="617989" y="1671159"/>
                    </a:cubicBezTo>
                    <a:cubicBezTo>
                      <a:pt x="623270" y="1692283"/>
                      <a:pt x="615726" y="1706618"/>
                      <a:pt x="603654" y="1722462"/>
                    </a:cubicBezTo>
                    <a:cubicBezTo>
                      <a:pt x="474642" y="1897495"/>
                      <a:pt x="330541" y="2060458"/>
                      <a:pt x="197003" y="2231719"/>
                    </a:cubicBezTo>
                    <a:cubicBezTo>
                      <a:pt x="126838" y="2321499"/>
                      <a:pt x="55920" y="2412034"/>
                      <a:pt x="16688" y="2521430"/>
                    </a:cubicBezTo>
                    <a:cubicBezTo>
                      <a:pt x="-21789" y="2627808"/>
                      <a:pt x="6126" y="2710044"/>
                      <a:pt x="101941" y="2771155"/>
                    </a:cubicBezTo>
                    <a:cubicBezTo>
                      <a:pt x="172106" y="2815668"/>
                      <a:pt x="244534" y="2855654"/>
                      <a:pt x="330541" y="2859426"/>
                    </a:cubicBezTo>
                    <a:cubicBezTo>
                      <a:pt x="341104" y="2860180"/>
                      <a:pt x="352421" y="2864707"/>
                      <a:pt x="362983" y="2868479"/>
                    </a:cubicBezTo>
                    <a:cubicBezTo>
                      <a:pt x="378072" y="2874515"/>
                      <a:pt x="384862" y="2884323"/>
                      <a:pt x="378072" y="2900921"/>
                    </a:cubicBezTo>
                    <a:cubicBezTo>
                      <a:pt x="353930" y="2962786"/>
                      <a:pt x="344876" y="3029933"/>
                      <a:pt x="300363" y="3085763"/>
                    </a:cubicBezTo>
                    <a:cubicBezTo>
                      <a:pt x="240007" y="3161208"/>
                      <a:pt x="252078" y="3236654"/>
                      <a:pt x="324506" y="3302291"/>
                    </a:cubicBezTo>
                    <a:cubicBezTo>
                      <a:pt x="338086" y="3315117"/>
                      <a:pt x="362983" y="3324925"/>
                      <a:pt x="364492" y="3339260"/>
                    </a:cubicBezTo>
                    <a:cubicBezTo>
                      <a:pt x="367510" y="3357366"/>
                      <a:pt x="341104" y="3369438"/>
                      <a:pt x="329033" y="3384527"/>
                    </a:cubicBezTo>
                    <a:cubicBezTo>
                      <a:pt x="276221" y="3451673"/>
                      <a:pt x="277730" y="3496941"/>
                      <a:pt x="335068" y="3561069"/>
                    </a:cubicBezTo>
                    <a:cubicBezTo>
                      <a:pt x="356193" y="3584458"/>
                      <a:pt x="375809" y="3608600"/>
                      <a:pt x="395425" y="3633497"/>
                    </a:cubicBezTo>
                    <a:cubicBezTo>
                      <a:pt x="426357" y="3672729"/>
                      <a:pt x="434656" y="3714978"/>
                      <a:pt x="415795" y="3764018"/>
                    </a:cubicBezTo>
                    <a:cubicBezTo>
                      <a:pt x="390143" y="3833428"/>
                      <a:pt x="366755" y="3903592"/>
                      <a:pt x="347894" y="3975266"/>
                    </a:cubicBezTo>
                    <a:cubicBezTo>
                      <a:pt x="319979" y="4080135"/>
                      <a:pt x="328278" y="4178969"/>
                      <a:pt x="402969" y="4264976"/>
                    </a:cubicBezTo>
                    <a:cubicBezTo>
                      <a:pt x="459553" y="4330614"/>
                      <a:pt x="526700" y="4381917"/>
                      <a:pt x="608181" y="4413604"/>
                    </a:cubicBezTo>
                    <a:cubicBezTo>
                      <a:pt x="757563" y="4472452"/>
                      <a:pt x="912981" y="4468679"/>
                      <a:pt x="1069153" y="4463398"/>
                    </a:cubicBezTo>
                    <a:cubicBezTo>
                      <a:pt x="1163460" y="4460381"/>
                      <a:pt x="1257013" y="4449064"/>
                      <a:pt x="1351320" y="4458117"/>
                    </a:cubicBezTo>
                    <a:cubicBezTo>
                      <a:pt x="1418466" y="4464907"/>
                      <a:pt x="1474296" y="4492822"/>
                      <a:pt x="1495421" y="4560723"/>
                    </a:cubicBezTo>
                    <a:cubicBezTo>
                      <a:pt x="1527108" y="4663329"/>
                      <a:pt x="1560304" y="4766689"/>
                      <a:pt x="1559549" y="4876840"/>
                    </a:cubicBezTo>
                    <a:cubicBezTo>
                      <a:pt x="1558795" y="5031503"/>
                      <a:pt x="1666682" y="5090351"/>
                      <a:pt x="1775324" y="5090351"/>
                    </a:cubicBezTo>
                    <a:cubicBezTo>
                      <a:pt x="2148779" y="5091105"/>
                      <a:pt x="2522235" y="5095632"/>
                      <a:pt x="2894936" y="5086578"/>
                    </a:cubicBezTo>
                    <a:cubicBezTo>
                      <a:pt x="3019421" y="5083560"/>
                      <a:pt x="3087322" y="5012642"/>
                      <a:pt x="3088831" y="4886648"/>
                    </a:cubicBezTo>
                    <a:cubicBezTo>
                      <a:pt x="3091094" y="4709351"/>
                      <a:pt x="3097130" y="4314771"/>
                      <a:pt x="3097884" y="4314016"/>
                    </a:cubicBezTo>
                    <a:lnTo>
                      <a:pt x="2990751" y="4314016"/>
                    </a:lnTo>
                    <a:cubicBezTo>
                      <a:pt x="2988488" y="4347966"/>
                      <a:pt x="2986225" y="4735002"/>
                      <a:pt x="2979435" y="4876085"/>
                    </a:cubicBezTo>
                    <a:cubicBezTo>
                      <a:pt x="2974908" y="4962848"/>
                      <a:pt x="2959819" y="4980200"/>
                      <a:pt x="2871548" y="4981709"/>
                    </a:cubicBezTo>
                    <a:cubicBezTo>
                      <a:pt x="2861739" y="4981709"/>
                      <a:pt x="1924706" y="4986990"/>
                      <a:pt x="1800221" y="4986236"/>
                    </a:cubicBezTo>
                    <a:cubicBezTo>
                      <a:pt x="1707423" y="4985481"/>
                      <a:pt x="1674227" y="4959075"/>
                      <a:pt x="1668945" y="4868541"/>
                    </a:cubicBezTo>
                    <a:cubicBezTo>
                      <a:pt x="1661401" y="4757636"/>
                      <a:pt x="1636504" y="4650503"/>
                      <a:pt x="1604062" y="4544880"/>
                    </a:cubicBezTo>
                    <a:cubicBezTo>
                      <a:pt x="1573130" y="4444537"/>
                      <a:pt x="1509001" y="4379654"/>
                      <a:pt x="1403377" y="4358529"/>
                    </a:cubicBezTo>
                    <a:cubicBezTo>
                      <a:pt x="1337740" y="4344949"/>
                      <a:pt x="1271347" y="4343440"/>
                      <a:pt x="1204955" y="4347212"/>
                    </a:cubicBezTo>
                    <a:cubicBezTo>
                      <a:pt x="1074434" y="4354002"/>
                      <a:pt x="944668" y="4368337"/>
                      <a:pt x="814147" y="4353248"/>
                    </a:cubicBezTo>
                    <a:cubicBezTo>
                      <a:pt x="718332" y="4341931"/>
                      <a:pt x="627042" y="4317034"/>
                      <a:pt x="549334" y="4256678"/>
                    </a:cubicBezTo>
                    <a:cubicBezTo>
                      <a:pt x="462571" y="4189531"/>
                      <a:pt x="419567" y="4107295"/>
                      <a:pt x="455781" y="3994127"/>
                    </a:cubicBezTo>
                    <a:cubicBezTo>
                      <a:pt x="476906" y="3926980"/>
                      <a:pt x="500294" y="3861343"/>
                      <a:pt x="521419" y="3794196"/>
                    </a:cubicBezTo>
                    <a:cubicBezTo>
                      <a:pt x="547070" y="3715733"/>
                      <a:pt x="538017" y="3643305"/>
                      <a:pt x="488223" y="3576913"/>
                    </a:cubicBezTo>
                    <a:cubicBezTo>
                      <a:pt x="467098" y="3548998"/>
                      <a:pt x="445219" y="3521083"/>
                      <a:pt x="421076" y="3495432"/>
                    </a:cubicBezTo>
                    <a:cubicBezTo>
                      <a:pt x="403724" y="3476570"/>
                      <a:pt x="402969" y="3462990"/>
                      <a:pt x="421831" y="3445638"/>
                    </a:cubicBezTo>
                    <a:cubicBezTo>
                      <a:pt x="439937" y="3428285"/>
                      <a:pt x="456535" y="3409424"/>
                      <a:pt x="471625" y="3389054"/>
                    </a:cubicBezTo>
                    <a:cubicBezTo>
                      <a:pt x="506330" y="3342277"/>
                      <a:pt x="501803" y="3305309"/>
                      <a:pt x="456535" y="3268341"/>
                    </a:cubicBezTo>
                    <a:cubicBezTo>
                      <a:pt x="435411" y="3250988"/>
                      <a:pt x="412777" y="3234390"/>
                      <a:pt x="392407" y="3216283"/>
                    </a:cubicBezTo>
                    <a:cubicBezTo>
                      <a:pt x="372036" y="3198176"/>
                      <a:pt x="366001" y="3173279"/>
                      <a:pt x="385617" y="3152909"/>
                    </a:cubicBezTo>
                    <a:cubicBezTo>
                      <a:pt x="439183" y="3096325"/>
                      <a:pt x="455027" y="3024652"/>
                      <a:pt x="477660" y="2954487"/>
                    </a:cubicBezTo>
                    <a:cubicBezTo>
                      <a:pt x="512365" y="2845091"/>
                      <a:pt x="469361" y="2768137"/>
                      <a:pt x="354684" y="2755311"/>
                    </a:cubicBezTo>
                    <a:cubicBezTo>
                      <a:pt x="283011" y="2747012"/>
                      <a:pt x="222654" y="2718343"/>
                      <a:pt x="163807" y="2682129"/>
                    </a:cubicBezTo>
                    <a:cubicBezTo>
                      <a:pt x="111749" y="2649687"/>
                      <a:pt x="101187" y="2620263"/>
                      <a:pt x="120803" y="2561416"/>
                    </a:cubicBezTo>
                    <a:cubicBezTo>
                      <a:pt x="145700" y="2487479"/>
                      <a:pt x="188704" y="2424105"/>
                      <a:pt x="236234" y="2363749"/>
                    </a:cubicBezTo>
                    <a:cubicBezTo>
                      <a:pt x="384862" y="2175135"/>
                      <a:pt x="534999" y="1988030"/>
                      <a:pt x="685136" y="1800925"/>
                    </a:cubicBezTo>
                    <a:cubicBezTo>
                      <a:pt x="722858" y="1754149"/>
                      <a:pt x="740211" y="1704355"/>
                      <a:pt x="725122" y="1643998"/>
                    </a:cubicBezTo>
                    <a:cubicBezTo>
                      <a:pt x="690417" y="1507442"/>
                      <a:pt x="704751" y="1372394"/>
                      <a:pt x="744737" y="1239610"/>
                    </a:cubicBezTo>
                    <a:cubicBezTo>
                      <a:pt x="857151" y="864646"/>
                      <a:pt x="1091033" y="583988"/>
                      <a:pt x="1421484" y="382549"/>
                    </a:cubicBezTo>
                    <a:cubicBezTo>
                      <a:pt x="1739864" y="187899"/>
                      <a:pt x="2092195" y="116980"/>
                      <a:pt x="2460369" y="107927"/>
                    </a:cubicBezTo>
                    <a:cubicBezTo>
                      <a:pt x="2613524" y="104155"/>
                      <a:pt x="2766678" y="114717"/>
                      <a:pt x="2918324" y="137351"/>
                    </a:cubicBezTo>
                    <a:cubicBezTo>
                      <a:pt x="3220860" y="181864"/>
                      <a:pt x="3507553" y="273153"/>
                      <a:pt x="3766332" y="439133"/>
                    </a:cubicBezTo>
                    <a:cubicBezTo>
                      <a:pt x="4277098" y="767321"/>
                      <a:pt x="4520787" y="1241874"/>
                      <a:pt x="4524560" y="1843929"/>
                    </a:cubicBezTo>
                    <a:cubicBezTo>
                      <a:pt x="4525314" y="2002364"/>
                      <a:pt x="4502680" y="2158537"/>
                      <a:pt x="4466466" y="2313200"/>
                    </a:cubicBezTo>
                    <a:cubicBezTo>
                      <a:pt x="4406110" y="2573487"/>
                      <a:pt x="4317084" y="2819440"/>
                      <a:pt x="4149595" y="3033705"/>
                    </a:cubicBezTo>
                    <a:cubicBezTo>
                      <a:pt x="4077167" y="3126503"/>
                      <a:pt x="4013039" y="3226091"/>
                      <a:pt x="3958718" y="3330961"/>
                    </a:cubicBezTo>
                    <a:cubicBezTo>
                      <a:pt x="3892326" y="3458463"/>
                      <a:pt x="3847813" y="3588984"/>
                      <a:pt x="3853094" y="3736857"/>
                    </a:cubicBezTo>
                    <a:cubicBezTo>
                      <a:pt x="3859884" y="3921699"/>
                      <a:pt x="3854603" y="4728966"/>
                      <a:pt x="3854603" y="4947759"/>
                    </a:cubicBezTo>
                    <a:cubicBezTo>
                      <a:pt x="3854603" y="4965111"/>
                      <a:pt x="3850831" y="4981709"/>
                      <a:pt x="3879500" y="4980955"/>
                    </a:cubicBezTo>
                    <a:cubicBezTo>
                      <a:pt x="4028882" y="4979446"/>
                      <a:pt x="4179019" y="4980200"/>
                      <a:pt x="4328401" y="4980955"/>
                    </a:cubicBezTo>
                    <a:cubicBezTo>
                      <a:pt x="4348772" y="4980955"/>
                      <a:pt x="4354052" y="4974164"/>
                      <a:pt x="4353298" y="4954549"/>
                    </a:cubicBezTo>
                    <a:cubicBezTo>
                      <a:pt x="4351789" y="4922862"/>
                      <a:pt x="4351035" y="4891929"/>
                      <a:pt x="4353298" y="4860242"/>
                    </a:cubicBezTo>
                    <a:cubicBezTo>
                      <a:pt x="4354807" y="4834590"/>
                      <a:pt x="4345754" y="4828555"/>
                      <a:pt x="4321611" y="4829309"/>
                    </a:cubicBezTo>
                    <a:cubicBezTo>
                      <a:pt x="4214478" y="4830818"/>
                      <a:pt x="4108100" y="4828555"/>
                      <a:pt x="4000967" y="4830818"/>
                    </a:cubicBezTo>
                    <a:cubicBezTo>
                      <a:pt x="3967771" y="4831573"/>
                      <a:pt x="3959472" y="4823273"/>
                      <a:pt x="3959472" y="4789323"/>
                    </a:cubicBezTo>
                    <a:cubicBezTo>
                      <a:pt x="3960981" y="4424921"/>
                      <a:pt x="3960981" y="4059764"/>
                      <a:pt x="3959472" y="3695362"/>
                    </a:cubicBezTo>
                    <a:cubicBezTo>
                      <a:pt x="3959472" y="3632743"/>
                      <a:pt x="3970035" y="3573141"/>
                      <a:pt x="3991914" y="3515048"/>
                    </a:cubicBezTo>
                    <a:cubicBezTo>
                      <a:pt x="4041708" y="3372456"/>
                      <a:pt x="4126207" y="3249479"/>
                      <a:pt x="4211461" y="31265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id="{5DC05E1D-72AD-492B-AA60-63449F9A9EC6}"/>
                  </a:ext>
                </a:extLst>
              </p:cNvPr>
              <p:cNvGrpSpPr/>
              <p:nvPr/>
            </p:nvGrpSpPr>
            <p:grpSpPr>
              <a:xfrm>
                <a:off x="9602085" y="1150198"/>
                <a:ext cx="1730978" cy="1743822"/>
                <a:chOff x="9602085" y="1150198"/>
                <a:chExt cx="1730978" cy="1743822"/>
              </a:xfrm>
            </p:grpSpPr>
            <p:grpSp>
              <p:nvGrpSpPr>
                <p:cNvPr id="75" name="그룹 74">
                  <a:extLst>
                    <a:ext uri="{FF2B5EF4-FFF2-40B4-BE49-F238E27FC236}">
                      <a16:creationId xmlns:a16="http://schemas.microsoft.com/office/drawing/2014/main" id="{19816207-1CA4-432E-A142-F710C95F4B49}"/>
                    </a:ext>
                  </a:extLst>
                </p:cNvPr>
                <p:cNvGrpSpPr/>
                <p:nvPr/>
              </p:nvGrpSpPr>
              <p:grpSpPr>
                <a:xfrm rot="2460259" flipH="1">
                  <a:off x="9602085" y="1150198"/>
                  <a:ext cx="959218" cy="659067"/>
                  <a:chOff x="10056748" y="2346218"/>
                  <a:chExt cx="1725444" cy="1185531"/>
                </a:xfrm>
              </p:grpSpPr>
              <p:sp>
                <p:nvSpPr>
                  <p:cNvPr id="87" name="Trapezoid 272">
                    <a:extLst>
                      <a:ext uri="{FF2B5EF4-FFF2-40B4-BE49-F238E27FC236}">
                        <a16:creationId xmlns:a16="http://schemas.microsoft.com/office/drawing/2014/main" id="{8B3CB7F6-6D1D-44CE-9D17-9F95500DD571}"/>
                      </a:ext>
                    </a:extLst>
                  </p:cNvPr>
                  <p:cNvSpPr/>
                  <p:nvPr/>
                </p:nvSpPr>
                <p:spPr>
                  <a:xfrm rot="6820098">
                    <a:off x="10555155" y="1847811"/>
                    <a:ext cx="415098" cy="1411912"/>
                  </a:xfrm>
                  <a:prstGeom prst="trapezoid">
                    <a:avLst>
                      <a:gd name="adj" fmla="val 11476"/>
                    </a:avLst>
                  </a:pr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88" name="Group 275">
                    <a:extLst>
                      <a:ext uri="{FF2B5EF4-FFF2-40B4-BE49-F238E27FC236}">
                        <a16:creationId xmlns:a16="http://schemas.microsoft.com/office/drawing/2014/main" id="{074ECF17-B0F8-4DD8-81EF-CE0CF674DC2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943999" y="2693556"/>
                    <a:ext cx="947831" cy="728555"/>
                    <a:chOff x="10999279" y="2698471"/>
                    <a:chExt cx="989342" cy="760462"/>
                  </a:xfrm>
                </p:grpSpPr>
                <p:sp>
                  <p:nvSpPr>
                    <p:cNvPr id="89" name="Freeform: Shape 280">
                      <a:extLst>
                        <a:ext uri="{FF2B5EF4-FFF2-40B4-BE49-F238E27FC236}">
                          <a16:creationId xmlns:a16="http://schemas.microsoft.com/office/drawing/2014/main" id="{53475969-C6D5-440B-9A8E-098BC0739B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7298" y="2698471"/>
                      <a:ext cx="712934" cy="329046"/>
                    </a:xfrm>
                    <a:custGeom>
                      <a:avLst/>
                      <a:gdLst>
                        <a:gd name="connsiteX0" fmla="*/ 7144 w 371475"/>
                        <a:gd name="connsiteY0" fmla="*/ 145256 h 171450"/>
                        <a:gd name="connsiteX1" fmla="*/ 90011 w 371475"/>
                        <a:gd name="connsiteY1" fmla="*/ 32861 h 171450"/>
                        <a:gd name="connsiteX2" fmla="*/ 250984 w 371475"/>
                        <a:gd name="connsiteY2" fmla="*/ 7144 h 171450"/>
                        <a:gd name="connsiteX3" fmla="*/ 361474 w 371475"/>
                        <a:gd name="connsiteY3" fmla="*/ 103346 h 171450"/>
                        <a:gd name="connsiteX4" fmla="*/ 367189 w 371475"/>
                        <a:gd name="connsiteY4" fmla="*/ 139541 h 171450"/>
                        <a:gd name="connsiteX5" fmla="*/ 343376 w 371475"/>
                        <a:gd name="connsiteY5" fmla="*/ 143351 h 171450"/>
                        <a:gd name="connsiteX6" fmla="*/ 234791 w 371475"/>
                        <a:gd name="connsiteY6" fmla="*/ 58579 h 171450"/>
                        <a:gd name="connsiteX7" fmla="*/ 117634 w 371475"/>
                        <a:gd name="connsiteY7" fmla="*/ 76676 h 171450"/>
                        <a:gd name="connsiteX8" fmla="*/ 58579 w 371475"/>
                        <a:gd name="connsiteY8" fmla="*/ 167164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1475" h="171450">
                          <a:moveTo>
                            <a:pt x="7144" y="145256"/>
                          </a:moveTo>
                          <a:lnTo>
                            <a:pt x="90011" y="32861"/>
                          </a:lnTo>
                          <a:lnTo>
                            <a:pt x="250984" y="7144"/>
                          </a:lnTo>
                          <a:lnTo>
                            <a:pt x="361474" y="103346"/>
                          </a:lnTo>
                          <a:lnTo>
                            <a:pt x="367189" y="139541"/>
                          </a:lnTo>
                          <a:lnTo>
                            <a:pt x="343376" y="143351"/>
                          </a:lnTo>
                          <a:lnTo>
                            <a:pt x="234791" y="58579"/>
                          </a:lnTo>
                          <a:lnTo>
                            <a:pt x="117634" y="76676"/>
                          </a:lnTo>
                          <a:lnTo>
                            <a:pt x="58579" y="167164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: Shape 281">
                      <a:extLst>
                        <a:ext uri="{FF2B5EF4-FFF2-40B4-BE49-F238E27FC236}">
                          <a16:creationId xmlns:a16="http://schemas.microsoft.com/office/drawing/2014/main" id="{9511C2F5-9435-46A5-A00D-8FEE1DDD4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93968" y="3075046"/>
                      <a:ext cx="694653" cy="383887"/>
                    </a:xfrm>
                    <a:custGeom>
                      <a:avLst/>
                      <a:gdLst>
                        <a:gd name="connsiteX0" fmla="*/ 7144 w 361950"/>
                        <a:gd name="connsiteY0" fmla="*/ 114776 h 200025"/>
                        <a:gd name="connsiteX1" fmla="*/ 120491 w 361950"/>
                        <a:gd name="connsiteY1" fmla="*/ 194786 h 200025"/>
                        <a:gd name="connsiteX2" fmla="*/ 281464 w 361950"/>
                        <a:gd name="connsiteY2" fmla="*/ 169069 h 200025"/>
                        <a:gd name="connsiteX3" fmla="*/ 355759 w 361950"/>
                        <a:gd name="connsiteY3" fmla="*/ 43339 h 200025"/>
                        <a:gd name="connsiteX4" fmla="*/ 350044 w 361950"/>
                        <a:gd name="connsiteY4" fmla="*/ 7144 h 200025"/>
                        <a:gd name="connsiteX5" fmla="*/ 327184 w 361950"/>
                        <a:gd name="connsiteY5" fmla="*/ 10954 h 200025"/>
                        <a:gd name="connsiteX6" fmla="*/ 250031 w 361950"/>
                        <a:gd name="connsiteY6" fmla="*/ 125254 h 200025"/>
                        <a:gd name="connsiteX7" fmla="*/ 132874 w 361950"/>
                        <a:gd name="connsiteY7" fmla="*/ 144304 h 200025"/>
                        <a:gd name="connsiteX8" fmla="*/ 48101 w 361950"/>
                        <a:gd name="connsiteY8" fmla="*/ 77629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61950" h="200025">
                          <a:moveTo>
                            <a:pt x="7144" y="114776"/>
                          </a:moveTo>
                          <a:lnTo>
                            <a:pt x="120491" y="194786"/>
                          </a:lnTo>
                          <a:lnTo>
                            <a:pt x="281464" y="169069"/>
                          </a:lnTo>
                          <a:lnTo>
                            <a:pt x="355759" y="43339"/>
                          </a:lnTo>
                          <a:lnTo>
                            <a:pt x="350044" y="7144"/>
                          </a:lnTo>
                          <a:lnTo>
                            <a:pt x="327184" y="10954"/>
                          </a:lnTo>
                          <a:lnTo>
                            <a:pt x="250031" y="125254"/>
                          </a:lnTo>
                          <a:lnTo>
                            <a:pt x="132874" y="144304"/>
                          </a:lnTo>
                          <a:lnTo>
                            <a:pt x="48101" y="7762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Freeform: Shape 282">
                      <a:extLst>
                        <a:ext uri="{FF2B5EF4-FFF2-40B4-BE49-F238E27FC236}">
                          <a16:creationId xmlns:a16="http://schemas.microsoft.com/office/drawing/2014/main" id="{60E32406-D514-4584-9AA3-E738E8E2F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9279" y="2942227"/>
                      <a:ext cx="457009" cy="457009"/>
                    </a:xfrm>
                    <a:custGeom>
                      <a:avLst/>
                      <a:gdLst>
                        <a:gd name="connsiteX0" fmla="*/ 102790 w 238125"/>
                        <a:gd name="connsiteY0" fmla="*/ 8493 h 238125"/>
                        <a:gd name="connsiteX1" fmla="*/ 8493 w 238125"/>
                        <a:gd name="connsiteY1" fmla="*/ 138985 h 238125"/>
                        <a:gd name="connsiteX2" fmla="*/ 138985 w 238125"/>
                        <a:gd name="connsiteY2" fmla="*/ 233283 h 238125"/>
                        <a:gd name="connsiteX3" fmla="*/ 233283 w 238125"/>
                        <a:gd name="connsiteY3" fmla="*/ 102790 h 238125"/>
                        <a:gd name="connsiteX4" fmla="*/ 102790 w 238125"/>
                        <a:gd name="connsiteY4" fmla="*/ 8493 h 238125"/>
                        <a:gd name="connsiteX5" fmla="*/ 128508 w 238125"/>
                        <a:gd name="connsiteY5" fmla="*/ 164703 h 238125"/>
                        <a:gd name="connsiteX6" fmla="*/ 78025 w 238125"/>
                        <a:gd name="connsiteY6" fmla="*/ 128508 h 238125"/>
                        <a:gd name="connsiteX7" fmla="*/ 114220 w 238125"/>
                        <a:gd name="connsiteY7" fmla="*/ 78025 h 238125"/>
                        <a:gd name="connsiteX8" fmla="*/ 164703 w 238125"/>
                        <a:gd name="connsiteY8" fmla="*/ 114220 h 238125"/>
                        <a:gd name="connsiteX9" fmla="*/ 128508 w 238125"/>
                        <a:gd name="connsiteY9" fmla="*/ 164703 h 238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8125" h="238125">
                          <a:moveTo>
                            <a:pt x="102790" y="8493"/>
                          </a:moveTo>
                          <a:cubicBezTo>
                            <a:pt x="40878" y="18018"/>
                            <a:pt x="-1032" y="77073"/>
                            <a:pt x="8493" y="138985"/>
                          </a:cubicBezTo>
                          <a:cubicBezTo>
                            <a:pt x="18018" y="200898"/>
                            <a:pt x="77073" y="242808"/>
                            <a:pt x="138985" y="233283"/>
                          </a:cubicBezTo>
                          <a:cubicBezTo>
                            <a:pt x="200898" y="223758"/>
                            <a:pt x="242808" y="164703"/>
                            <a:pt x="233283" y="102790"/>
                          </a:cubicBezTo>
                          <a:cubicBezTo>
                            <a:pt x="222805" y="40878"/>
                            <a:pt x="164703" y="-1032"/>
                            <a:pt x="102790" y="8493"/>
                          </a:cubicBezTo>
                          <a:close/>
                          <a:moveTo>
                            <a:pt x="128508" y="164703"/>
                          </a:moveTo>
                          <a:cubicBezTo>
                            <a:pt x="104695" y="168513"/>
                            <a:pt x="81835" y="152320"/>
                            <a:pt x="78025" y="128508"/>
                          </a:cubicBezTo>
                          <a:cubicBezTo>
                            <a:pt x="74215" y="104695"/>
                            <a:pt x="90408" y="81835"/>
                            <a:pt x="114220" y="78025"/>
                          </a:cubicBezTo>
                          <a:cubicBezTo>
                            <a:pt x="138033" y="74215"/>
                            <a:pt x="160893" y="90408"/>
                            <a:pt x="164703" y="114220"/>
                          </a:cubicBezTo>
                          <a:cubicBezTo>
                            <a:pt x="169465" y="138033"/>
                            <a:pt x="152320" y="160893"/>
                            <a:pt x="128508" y="164703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6" name="그룹 75">
                  <a:extLst>
                    <a:ext uri="{FF2B5EF4-FFF2-40B4-BE49-F238E27FC236}">
                      <a16:creationId xmlns:a16="http://schemas.microsoft.com/office/drawing/2014/main" id="{D70759C1-AA06-4D98-A6E9-F8593AE5D8FE}"/>
                    </a:ext>
                  </a:extLst>
                </p:cNvPr>
                <p:cNvGrpSpPr/>
                <p:nvPr/>
              </p:nvGrpSpPr>
              <p:grpSpPr>
                <a:xfrm flipH="1">
                  <a:off x="10573647" y="1302883"/>
                  <a:ext cx="759416" cy="1591137"/>
                  <a:chOff x="8631760" y="1655173"/>
                  <a:chExt cx="1366040" cy="2862140"/>
                </a:xfrm>
              </p:grpSpPr>
              <p:grpSp>
                <p:nvGrpSpPr>
                  <p:cNvPr id="77" name="Group 273">
                    <a:extLst>
                      <a:ext uri="{FF2B5EF4-FFF2-40B4-BE49-F238E27FC236}">
                        <a16:creationId xmlns:a16="http://schemas.microsoft.com/office/drawing/2014/main" id="{70F087DD-D5BE-41E1-8536-D4EE2DF91902}"/>
                      </a:ext>
                    </a:extLst>
                  </p:cNvPr>
                  <p:cNvGrpSpPr/>
                  <p:nvPr/>
                </p:nvGrpSpPr>
                <p:grpSpPr>
                  <a:xfrm>
                    <a:off x="9402534" y="1655173"/>
                    <a:ext cx="527772" cy="1374721"/>
                    <a:chOff x="10900146" y="2352060"/>
                    <a:chExt cx="550886" cy="1434927"/>
                  </a:xfrm>
                </p:grpSpPr>
                <p:sp>
                  <p:nvSpPr>
                    <p:cNvPr id="85" name="Rectangle: Rounded Corners 285">
                      <a:extLst>
                        <a:ext uri="{FF2B5EF4-FFF2-40B4-BE49-F238E27FC236}">
                          <a16:creationId xmlns:a16="http://schemas.microsoft.com/office/drawing/2014/main" id="{6206EE08-B4AB-4CD2-80F2-D57E0433B76F}"/>
                        </a:ext>
                      </a:extLst>
                    </p:cNvPr>
                    <p:cNvSpPr/>
                    <p:nvPr/>
                  </p:nvSpPr>
                  <p:spPr>
                    <a:xfrm rot="18447756">
                      <a:off x="10414913" y="2837293"/>
                      <a:ext cx="1434927" cy="46446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4">
                        <a:lumMod val="7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" name="Freeform: Shape 286">
                      <a:extLst>
                        <a:ext uri="{FF2B5EF4-FFF2-40B4-BE49-F238E27FC236}">
                          <a16:creationId xmlns:a16="http://schemas.microsoft.com/office/drawing/2014/main" id="{4967630B-AB5C-4E6B-9631-F95171EE8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8229" y="2598552"/>
                      <a:ext cx="182803" cy="182803"/>
                    </a:xfrm>
                    <a:custGeom>
                      <a:avLst/>
                      <a:gdLst>
                        <a:gd name="connsiteX0" fmla="*/ 94774 w 95250"/>
                        <a:gd name="connsiteY0" fmla="*/ 50959 h 95250"/>
                        <a:gd name="connsiteX1" fmla="*/ 50959 w 95250"/>
                        <a:gd name="connsiteY1" fmla="*/ 94774 h 95250"/>
                        <a:gd name="connsiteX2" fmla="*/ 7144 w 95250"/>
                        <a:gd name="connsiteY2" fmla="*/ 50959 h 95250"/>
                        <a:gd name="connsiteX3" fmla="*/ 50959 w 95250"/>
                        <a:gd name="connsiteY3" fmla="*/ 7144 h 95250"/>
                        <a:gd name="connsiteX4" fmla="*/ 94774 w 95250"/>
                        <a:gd name="connsiteY4" fmla="*/ 5095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94774" y="50959"/>
                          </a:moveTo>
                          <a:cubicBezTo>
                            <a:pt x="94774" y="74771"/>
                            <a:pt x="74771" y="94774"/>
                            <a:pt x="50959" y="94774"/>
                          </a:cubicBezTo>
                          <a:cubicBezTo>
                            <a:pt x="27146" y="94774"/>
                            <a:pt x="7144" y="74771"/>
                            <a:pt x="7144" y="50959"/>
                          </a:cubicBezTo>
                          <a:cubicBezTo>
                            <a:pt x="7144" y="27146"/>
                            <a:pt x="27146" y="7144"/>
                            <a:pt x="50959" y="7144"/>
                          </a:cubicBezTo>
                          <a:cubicBezTo>
                            <a:pt x="74771" y="7144"/>
                            <a:pt x="94774" y="27146"/>
                            <a:pt x="94774" y="5095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" name="Group 274">
                    <a:extLst>
                      <a:ext uri="{FF2B5EF4-FFF2-40B4-BE49-F238E27FC236}">
                        <a16:creationId xmlns:a16="http://schemas.microsoft.com/office/drawing/2014/main" id="{615D4237-F716-427D-8F64-AF577EF1ADB5}"/>
                      </a:ext>
                    </a:extLst>
                  </p:cNvPr>
                  <p:cNvGrpSpPr/>
                  <p:nvPr/>
                </p:nvGrpSpPr>
                <p:grpSpPr>
                  <a:xfrm>
                    <a:off x="8756738" y="2643928"/>
                    <a:ext cx="1105157" cy="1216520"/>
                    <a:chOff x="10226072" y="3384119"/>
                    <a:chExt cx="1153558" cy="1269798"/>
                  </a:xfrm>
                </p:grpSpPr>
                <p:sp>
                  <p:nvSpPr>
                    <p:cNvPr id="83" name="Freeform: Shape 283">
                      <a:extLst>
                        <a:ext uri="{FF2B5EF4-FFF2-40B4-BE49-F238E27FC236}">
                          <a16:creationId xmlns:a16="http://schemas.microsoft.com/office/drawing/2014/main" id="{BE2A403C-4758-435F-B6AB-10522C18CE6F}"/>
                        </a:ext>
                      </a:extLst>
                    </p:cNvPr>
                    <p:cNvSpPr/>
                    <p:nvPr/>
                  </p:nvSpPr>
                  <p:spPr>
                    <a:xfrm rot="19176301">
                      <a:off x="10226072" y="3384119"/>
                      <a:ext cx="1153558" cy="1269798"/>
                    </a:xfrm>
                    <a:custGeom>
                      <a:avLst/>
                      <a:gdLst>
                        <a:gd name="connsiteX0" fmla="*/ 1069399 w 1153558"/>
                        <a:gd name="connsiteY0" fmla="*/ 54157 h 1269798"/>
                        <a:gd name="connsiteX1" fmla="*/ 1098647 w 1153558"/>
                        <a:gd name="connsiteY1" fmla="*/ 383203 h 1269798"/>
                        <a:gd name="connsiteX2" fmla="*/ 358294 w 1153558"/>
                        <a:gd name="connsiteY2" fmla="*/ 1269798 h 1269798"/>
                        <a:gd name="connsiteX3" fmla="*/ 0 w 1153558"/>
                        <a:gd name="connsiteY3" fmla="*/ 970001 h 1269798"/>
                        <a:gd name="connsiteX4" fmla="*/ 740353 w 1153558"/>
                        <a:gd name="connsiteY4" fmla="*/ 83405 h 1269798"/>
                        <a:gd name="connsiteX5" fmla="*/ 1069399 w 1153558"/>
                        <a:gd name="connsiteY5" fmla="*/ 54157 h 126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3558" h="1269798">
                          <a:moveTo>
                            <a:pt x="1069399" y="54157"/>
                          </a:moveTo>
                          <a:cubicBezTo>
                            <a:pt x="1168112" y="136417"/>
                            <a:pt x="1182737" y="284489"/>
                            <a:pt x="1098647" y="383203"/>
                          </a:cubicBezTo>
                          <a:lnTo>
                            <a:pt x="358294" y="1269798"/>
                          </a:lnTo>
                          <a:lnTo>
                            <a:pt x="0" y="970001"/>
                          </a:lnTo>
                          <a:lnTo>
                            <a:pt x="740353" y="83405"/>
                          </a:lnTo>
                          <a:cubicBezTo>
                            <a:pt x="824442" y="-15309"/>
                            <a:pt x="970685" y="-28106"/>
                            <a:pt x="1069399" y="54157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50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4" name="Freeform: Shape 284">
                      <a:extLst>
                        <a:ext uri="{FF2B5EF4-FFF2-40B4-BE49-F238E27FC236}">
                          <a16:creationId xmlns:a16="http://schemas.microsoft.com/office/drawing/2014/main" id="{BCA78AEA-A2E1-4928-84AC-8A0F40549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546" y="3417653"/>
                      <a:ext cx="182803" cy="182803"/>
                    </a:xfrm>
                    <a:custGeom>
                      <a:avLst/>
                      <a:gdLst>
                        <a:gd name="connsiteX0" fmla="*/ 94774 w 95250"/>
                        <a:gd name="connsiteY0" fmla="*/ 50959 h 95250"/>
                        <a:gd name="connsiteX1" fmla="*/ 50959 w 95250"/>
                        <a:gd name="connsiteY1" fmla="*/ 94774 h 95250"/>
                        <a:gd name="connsiteX2" fmla="*/ 7144 w 95250"/>
                        <a:gd name="connsiteY2" fmla="*/ 50959 h 95250"/>
                        <a:gd name="connsiteX3" fmla="*/ 50959 w 95250"/>
                        <a:gd name="connsiteY3" fmla="*/ 7144 h 95250"/>
                        <a:gd name="connsiteX4" fmla="*/ 94774 w 95250"/>
                        <a:gd name="connsiteY4" fmla="*/ 5095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94774" y="50959"/>
                          </a:moveTo>
                          <a:cubicBezTo>
                            <a:pt x="94774" y="74771"/>
                            <a:pt x="74771" y="94774"/>
                            <a:pt x="50959" y="94774"/>
                          </a:cubicBezTo>
                          <a:cubicBezTo>
                            <a:pt x="27146" y="94774"/>
                            <a:pt x="7144" y="74771"/>
                            <a:pt x="7144" y="50959"/>
                          </a:cubicBezTo>
                          <a:cubicBezTo>
                            <a:pt x="7144" y="27146"/>
                            <a:pt x="27146" y="7144"/>
                            <a:pt x="50959" y="7144"/>
                          </a:cubicBezTo>
                          <a:cubicBezTo>
                            <a:pt x="74771" y="7144"/>
                            <a:pt x="94774" y="27146"/>
                            <a:pt x="94774" y="5095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9" name="Group 276">
                    <a:extLst>
                      <a:ext uri="{FF2B5EF4-FFF2-40B4-BE49-F238E27FC236}">
                        <a16:creationId xmlns:a16="http://schemas.microsoft.com/office/drawing/2014/main" id="{50DF639A-4DEF-4CA5-B01C-855A5BB3801E}"/>
                      </a:ext>
                    </a:extLst>
                  </p:cNvPr>
                  <p:cNvGrpSpPr/>
                  <p:nvPr/>
                </p:nvGrpSpPr>
                <p:grpSpPr>
                  <a:xfrm>
                    <a:off x="8631760" y="3526058"/>
                    <a:ext cx="1366040" cy="991255"/>
                    <a:chOff x="10095620" y="4304882"/>
                    <a:chExt cx="1425867" cy="1034668"/>
                  </a:xfrm>
                </p:grpSpPr>
                <p:sp>
                  <p:nvSpPr>
                    <p:cNvPr id="80" name="Freeform: Shape 277">
                      <a:extLst>
                        <a:ext uri="{FF2B5EF4-FFF2-40B4-BE49-F238E27FC236}">
                          <a16:creationId xmlns:a16="http://schemas.microsoft.com/office/drawing/2014/main" id="{228B9DD9-2476-4B48-B4E8-FCADFBD16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6256" y="4304882"/>
                      <a:ext cx="1133382" cy="914017"/>
                    </a:xfrm>
                    <a:custGeom>
                      <a:avLst/>
                      <a:gdLst>
                        <a:gd name="connsiteX0" fmla="*/ 558641 w 590550"/>
                        <a:gd name="connsiteY0" fmla="*/ 470059 h 476250"/>
                        <a:gd name="connsiteX1" fmla="*/ 37624 w 590550"/>
                        <a:gd name="connsiteY1" fmla="*/ 470059 h 476250"/>
                        <a:gd name="connsiteX2" fmla="*/ 7144 w 590550"/>
                        <a:gd name="connsiteY2" fmla="*/ 439579 h 476250"/>
                        <a:gd name="connsiteX3" fmla="*/ 7144 w 590550"/>
                        <a:gd name="connsiteY3" fmla="*/ 98584 h 476250"/>
                        <a:gd name="connsiteX4" fmla="*/ 98584 w 590550"/>
                        <a:gd name="connsiteY4" fmla="*/ 7144 h 476250"/>
                        <a:gd name="connsiteX5" fmla="*/ 498634 w 590550"/>
                        <a:gd name="connsiteY5" fmla="*/ 7144 h 476250"/>
                        <a:gd name="connsiteX6" fmla="*/ 590074 w 590550"/>
                        <a:gd name="connsiteY6" fmla="*/ 98584 h 476250"/>
                        <a:gd name="connsiteX7" fmla="*/ 590074 w 590550"/>
                        <a:gd name="connsiteY7" fmla="*/ 440531 h 476250"/>
                        <a:gd name="connsiteX8" fmla="*/ 558641 w 590550"/>
                        <a:gd name="connsiteY8" fmla="*/ 470059 h 476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90550" h="476250">
                          <a:moveTo>
                            <a:pt x="558641" y="470059"/>
                          </a:moveTo>
                          <a:lnTo>
                            <a:pt x="37624" y="470059"/>
                          </a:lnTo>
                          <a:cubicBezTo>
                            <a:pt x="20479" y="470059"/>
                            <a:pt x="7144" y="456724"/>
                            <a:pt x="7144" y="439579"/>
                          </a:cubicBezTo>
                          <a:lnTo>
                            <a:pt x="7144" y="98584"/>
                          </a:lnTo>
                          <a:cubicBezTo>
                            <a:pt x="7144" y="48101"/>
                            <a:pt x="48101" y="7144"/>
                            <a:pt x="98584" y="7144"/>
                          </a:cubicBezTo>
                          <a:lnTo>
                            <a:pt x="498634" y="7144"/>
                          </a:lnTo>
                          <a:cubicBezTo>
                            <a:pt x="549116" y="7144"/>
                            <a:pt x="590074" y="48101"/>
                            <a:pt x="590074" y="98584"/>
                          </a:cubicBezTo>
                          <a:lnTo>
                            <a:pt x="590074" y="440531"/>
                          </a:lnTo>
                          <a:cubicBezTo>
                            <a:pt x="589121" y="456724"/>
                            <a:pt x="574834" y="470059"/>
                            <a:pt x="558641" y="470059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: Shape 278">
                      <a:extLst>
                        <a:ext uri="{FF2B5EF4-FFF2-40B4-BE49-F238E27FC236}">
                          <a16:creationId xmlns:a16="http://schemas.microsoft.com/office/drawing/2014/main" id="{642BD027-7B25-4877-BD55-4DCD4A797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95620" y="5083625"/>
                      <a:ext cx="1425867" cy="255925"/>
                    </a:xfrm>
                    <a:custGeom>
                      <a:avLst/>
                      <a:gdLst>
                        <a:gd name="connsiteX0" fmla="*/ 711994 w 742950"/>
                        <a:gd name="connsiteY0" fmla="*/ 129064 h 133350"/>
                        <a:gd name="connsiteX1" fmla="*/ 37624 w 742950"/>
                        <a:gd name="connsiteY1" fmla="*/ 129064 h 133350"/>
                        <a:gd name="connsiteX2" fmla="*/ 7144 w 742950"/>
                        <a:gd name="connsiteY2" fmla="*/ 98584 h 133350"/>
                        <a:gd name="connsiteX3" fmla="*/ 7144 w 742950"/>
                        <a:gd name="connsiteY3" fmla="*/ 98584 h 133350"/>
                        <a:gd name="connsiteX4" fmla="*/ 98584 w 742950"/>
                        <a:gd name="connsiteY4" fmla="*/ 7144 h 133350"/>
                        <a:gd name="connsiteX5" fmla="*/ 651986 w 742950"/>
                        <a:gd name="connsiteY5" fmla="*/ 7144 h 133350"/>
                        <a:gd name="connsiteX6" fmla="*/ 743426 w 742950"/>
                        <a:gd name="connsiteY6" fmla="*/ 98584 h 133350"/>
                        <a:gd name="connsiteX7" fmla="*/ 743426 w 742950"/>
                        <a:gd name="connsiteY7" fmla="*/ 98584 h 133350"/>
                        <a:gd name="connsiteX8" fmla="*/ 711994 w 742950"/>
                        <a:gd name="connsiteY8" fmla="*/ 129064 h 133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42950" h="133350">
                          <a:moveTo>
                            <a:pt x="711994" y="129064"/>
                          </a:moveTo>
                          <a:lnTo>
                            <a:pt x="37624" y="129064"/>
                          </a:lnTo>
                          <a:cubicBezTo>
                            <a:pt x="20479" y="129064"/>
                            <a:pt x="7144" y="115729"/>
                            <a:pt x="7144" y="98584"/>
                          </a:cubicBezTo>
                          <a:lnTo>
                            <a:pt x="7144" y="98584"/>
                          </a:lnTo>
                          <a:cubicBezTo>
                            <a:pt x="7144" y="48101"/>
                            <a:pt x="48101" y="7144"/>
                            <a:pt x="98584" y="7144"/>
                          </a:cubicBezTo>
                          <a:lnTo>
                            <a:pt x="651986" y="7144"/>
                          </a:lnTo>
                          <a:cubicBezTo>
                            <a:pt x="702469" y="7144"/>
                            <a:pt x="743426" y="48101"/>
                            <a:pt x="743426" y="98584"/>
                          </a:cubicBezTo>
                          <a:lnTo>
                            <a:pt x="743426" y="98584"/>
                          </a:lnTo>
                          <a:cubicBezTo>
                            <a:pt x="742474" y="115729"/>
                            <a:pt x="729139" y="129064"/>
                            <a:pt x="711994" y="12906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: Shape 279">
                      <a:extLst>
                        <a:ext uri="{FF2B5EF4-FFF2-40B4-BE49-F238E27FC236}">
                          <a16:creationId xmlns:a16="http://schemas.microsoft.com/office/drawing/2014/main" id="{15319517-8638-49B6-AB5A-1016A27C3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546" y="4411068"/>
                      <a:ext cx="182803" cy="182803"/>
                    </a:xfrm>
                    <a:custGeom>
                      <a:avLst/>
                      <a:gdLst>
                        <a:gd name="connsiteX0" fmla="*/ 94774 w 95250"/>
                        <a:gd name="connsiteY0" fmla="*/ 50959 h 95250"/>
                        <a:gd name="connsiteX1" fmla="*/ 50959 w 95250"/>
                        <a:gd name="connsiteY1" fmla="*/ 94774 h 95250"/>
                        <a:gd name="connsiteX2" fmla="*/ 7144 w 95250"/>
                        <a:gd name="connsiteY2" fmla="*/ 50959 h 95250"/>
                        <a:gd name="connsiteX3" fmla="*/ 50959 w 95250"/>
                        <a:gd name="connsiteY3" fmla="*/ 7144 h 95250"/>
                        <a:gd name="connsiteX4" fmla="*/ 94774 w 95250"/>
                        <a:gd name="connsiteY4" fmla="*/ 5095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94774" y="50959"/>
                          </a:moveTo>
                          <a:cubicBezTo>
                            <a:pt x="94774" y="74771"/>
                            <a:pt x="74771" y="94774"/>
                            <a:pt x="50959" y="94774"/>
                          </a:cubicBezTo>
                          <a:cubicBezTo>
                            <a:pt x="27146" y="94774"/>
                            <a:pt x="7144" y="74771"/>
                            <a:pt x="7144" y="50959"/>
                          </a:cubicBezTo>
                          <a:cubicBezTo>
                            <a:pt x="7144" y="27146"/>
                            <a:pt x="27146" y="7144"/>
                            <a:pt x="50959" y="7144"/>
                          </a:cubicBezTo>
                          <a:cubicBezTo>
                            <a:pt x="74771" y="7144"/>
                            <a:pt x="94774" y="27146"/>
                            <a:pt x="94774" y="50959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92" name="Freeform: Shape 36">
              <a:extLst>
                <a:ext uri="{FF2B5EF4-FFF2-40B4-BE49-F238E27FC236}">
                  <a16:creationId xmlns:a16="http://schemas.microsoft.com/office/drawing/2014/main" id="{02229900-EEAC-4E3B-9BC4-7564D1E1D181}"/>
                </a:ext>
              </a:extLst>
            </p:cNvPr>
            <p:cNvSpPr/>
            <p:nvPr/>
          </p:nvSpPr>
          <p:spPr>
            <a:xfrm>
              <a:off x="9743549" y="3653402"/>
              <a:ext cx="416222" cy="3064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36">
              <a:extLst>
                <a:ext uri="{FF2B5EF4-FFF2-40B4-BE49-F238E27FC236}">
                  <a16:creationId xmlns:a16="http://schemas.microsoft.com/office/drawing/2014/main" id="{ECA4B070-9721-40FE-AD3E-8400A110A2AE}"/>
                </a:ext>
              </a:extLst>
            </p:cNvPr>
            <p:cNvSpPr/>
            <p:nvPr/>
          </p:nvSpPr>
          <p:spPr>
            <a:xfrm>
              <a:off x="11081817" y="3438144"/>
              <a:ext cx="416222" cy="3064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33B4A4B0-5DDC-49A6-A693-F64650DAC046}"/>
                </a:ext>
              </a:extLst>
            </p:cNvPr>
            <p:cNvSpPr/>
            <p:nvPr/>
          </p:nvSpPr>
          <p:spPr>
            <a:xfrm>
              <a:off x="10115644" y="3982778"/>
              <a:ext cx="569550" cy="568376"/>
            </a:xfrm>
            <a:custGeom>
              <a:avLst/>
              <a:gdLst>
                <a:gd name="connsiteX0" fmla="*/ 525182 w 1287446"/>
                <a:gd name="connsiteY0" fmla="*/ 557304 h 1284792"/>
                <a:gd name="connsiteX1" fmla="*/ 570711 w 1287446"/>
                <a:gd name="connsiteY1" fmla="*/ 705589 h 1284792"/>
                <a:gd name="connsiteX2" fmla="*/ 480127 w 1287446"/>
                <a:gd name="connsiteY2" fmla="*/ 705589 h 1284792"/>
                <a:gd name="connsiteX3" fmla="*/ 798817 w 1287446"/>
                <a:gd name="connsiteY3" fmla="*/ 450383 h 1284792"/>
                <a:gd name="connsiteX4" fmla="*/ 798817 w 1287446"/>
                <a:gd name="connsiteY4" fmla="*/ 862877 h 1284792"/>
                <a:gd name="connsiteX5" fmla="*/ 926561 w 1287446"/>
                <a:gd name="connsiteY5" fmla="*/ 862877 h 1284792"/>
                <a:gd name="connsiteX6" fmla="*/ 926561 w 1287446"/>
                <a:gd name="connsiteY6" fmla="*/ 450383 h 1284792"/>
                <a:gd name="connsiteX7" fmla="*/ 457230 w 1287446"/>
                <a:gd name="connsiteY7" fmla="*/ 450383 h 1284792"/>
                <a:gd name="connsiteX8" fmla="*/ 302193 w 1287446"/>
                <a:gd name="connsiteY8" fmla="*/ 862877 h 1284792"/>
                <a:gd name="connsiteX9" fmla="*/ 432336 w 1287446"/>
                <a:gd name="connsiteY9" fmla="*/ 862877 h 1284792"/>
                <a:gd name="connsiteX10" fmla="*/ 452443 w 1287446"/>
                <a:gd name="connsiteY10" fmla="*/ 794784 h 1284792"/>
                <a:gd name="connsiteX11" fmla="*/ 597151 w 1287446"/>
                <a:gd name="connsiteY11" fmla="*/ 794784 h 1284792"/>
                <a:gd name="connsiteX12" fmla="*/ 617789 w 1287446"/>
                <a:gd name="connsiteY12" fmla="*/ 862877 h 1284792"/>
                <a:gd name="connsiteX13" fmla="*/ 751265 w 1287446"/>
                <a:gd name="connsiteY13" fmla="*/ 862877 h 1284792"/>
                <a:gd name="connsiteX14" fmla="*/ 596264 w 1287446"/>
                <a:gd name="connsiteY14" fmla="*/ 450383 h 1284792"/>
                <a:gd name="connsiteX15" fmla="*/ 398179 w 1287446"/>
                <a:gd name="connsiteY15" fmla="*/ 0 h 1284792"/>
                <a:gd name="connsiteX16" fmla="*/ 411451 w 1287446"/>
                <a:gd name="connsiteY16" fmla="*/ 0 h 1284792"/>
                <a:gd name="connsiteX17" fmla="*/ 430034 w 1287446"/>
                <a:gd name="connsiteY17" fmla="*/ 18580 h 1284792"/>
                <a:gd name="connsiteX18" fmla="*/ 430034 w 1287446"/>
                <a:gd name="connsiteY18" fmla="*/ 175199 h 1284792"/>
                <a:gd name="connsiteX19" fmla="*/ 499052 w 1287446"/>
                <a:gd name="connsiteY19" fmla="*/ 175199 h 1284792"/>
                <a:gd name="connsiteX20" fmla="*/ 499052 w 1287446"/>
                <a:gd name="connsiteY20" fmla="*/ 18580 h 1284792"/>
                <a:gd name="connsiteX21" fmla="*/ 517632 w 1287446"/>
                <a:gd name="connsiteY21" fmla="*/ 0 h 1284792"/>
                <a:gd name="connsiteX22" fmla="*/ 530906 w 1287446"/>
                <a:gd name="connsiteY22" fmla="*/ 0 h 1284792"/>
                <a:gd name="connsiteX23" fmla="*/ 549486 w 1287446"/>
                <a:gd name="connsiteY23" fmla="*/ 18580 h 1284792"/>
                <a:gd name="connsiteX24" fmla="*/ 549486 w 1287446"/>
                <a:gd name="connsiteY24" fmla="*/ 175199 h 1284792"/>
                <a:gd name="connsiteX25" fmla="*/ 618504 w 1287446"/>
                <a:gd name="connsiteY25" fmla="*/ 175199 h 1284792"/>
                <a:gd name="connsiteX26" fmla="*/ 618504 w 1287446"/>
                <a:gd name="connsiteY26" fmla="*/ 18580 h 1284792"/>
                <a:gd name="connsiteX27" fmla="*/ 637087 w 1287446"/>
                <a:gd name="connsiteY27" fmla="*/ 0 h 1284792"/>
                <a:gd name="connsiteX28" fmla="*/ 650358 w 1287446"/>
                <a:gd name="connsiteY28" fmla="*/ 0 h 1284792"/>
                <a:gd name="connsiteX29" fmla="*/ 668941 w 1287446"/>
                <a:gd name="connsiteY29" fmla="*/ 18580 h 1284792"/>
                <a:gd name="connsiteX30" fmla="*/ 668941 w 1287446"/>
                <a:gd name="connsiteY30" fmla="*/ 175199 h 1284792"/>
                <a:gd name="connsiteX31" fmla="*/ 737959 w 1287446"/>
                <a:gd name="connsiteY31" fmla="*/ 175199 h 1284792"/>
                <a:gd name="connsiteX32" fmla="*/ 737959 w 1287446"/>
                <a:gd name="connsiteY32" fmla="*/ 18580 h 1284792"/>
                <a:gd name="connsiteX33" fmla="*/ 756540 w 1287446"/>
                <a:gd name="connsiteY33" fmla="*/ 0 h 1284792"/>
                <a:gd name="connsiteX34" fmla="*/ 769814 w 1287446"/>
                <a:gd name="connsiteY34" fmla="*/ 0 h 1284792"/>
                <a:gd name="connsiteX35" fmla="*/ 791050 w 1287446"/>
                <a:gd name="connsiteY35" fmla="*/ 18580 h 1284792"/>
                <a:gd name="connsiteX36" fmla="*/ 791050 w 1287446"/>
                <a:gd name="connsiteY36" fmla="*/ 175199 h 1284792"/>
                <a:gd name="connsiteX37" fmla="*/ 860068 w 1287446"/>
                <a:gd name="connsiteY37" fmla="*/ 175199 h 1284792"/>
                <a:gd name="connsiteX38" fmla="*/ 860068 w 1287446"/>
                <a:gd name="connsiteY38" fmla="*/ 18580 h 1284792"/>
                <a:gd name="connsiteX39" fmla="*/ 878648 w 1287446"/>
                <a:gd name="connsiteY39" fmla="*/ 0 h 1284792"/>
                <a:gd name="connsiteX40" fmla="*/ 891922 w 1287446"/>
                <a:gd name="connsiteY40" fmla="*/ 0 h 1284792"/>
                <a:gd name="connsiteX41" fmla="*/ 910502 w 1287446"/>
                <a:gd name="connsiteY41" fmla="*/ 18580 h 1284792"/>
                <a:gd name="connsiteX42" fmla="*/ 910502 w 1287446"/>
                <a:gd name="connsiteY42" fmla="*/ 175199 h 1284792"/>
                <a:gd name="connsiteX43" fmla="*/ 1072430 w 1287446"/>
                <a:gd name="connsiteY43" fmla="*/ 175199 h 1284792"/>
                <a:gd name="connsiteX44" fmla="*/ 1138792 w 1287446"/>
                <a:gd name="connsiteY44" fmla="*/ 241561 h 1284792"/>
                <a:gd name="connsiteX45" fmla="*/ 1138792 w 1287446"/>
                <a:gd name="connsiteY45" fmla="*/ 376943 h 1284792"/>
                <a:gd name="connsiteX46" fmla="*/ 1268865 w 1287446"/>
                <a:gd name="connsiteY46" fmla="*/ 376943 h 1284792"/>
                <a:gd name="connsiteX47" fmla="*/ 1287446 w 1287446"/>
                <a:gd name="connsiteY47" fmla="*/ 395523 h 1284792"/>
                <a:gd name="connsiteX48" fmla="*/ 1287446 w 1287446"/>
                <a:gd name="connsiteY48" fmla="*/ 408797 h 1284792"/>
                <a:gd name="connsiteX49" fmla="*/ 1268865 w 1287446"/>
                <a:gd name="connsiteY49" fmla="*/ 427378 h 1284792"/>
                <a:gd name="connsiteX50" fmla="*/ 1268865 w 1287446"/>
                <a:gd name="connsiteY50" fmla="*/ 430033 h 1284792"/>
                <a:gd name="connsiteX51" fmla="*/ 1136139 w 1287446"/>
                <a:gd name="connsiteY51" fmla="*/ 430033 h 1284792"/>
                <a:gd name="connsiteX52" fmla="*/ 1136139 w 1287446"/>
                <a:gd name="connsiteY52" fmla="*/ 499051 h 1284792"/>
                <a:gd name="connsiteX53" fmla="*/ 1266209 w 1287446"/>
                <a:gd name="connsiteY53" fmla="*/ 499051 h 1284792"/>
                <a:gd name="connsiteX54" fmla="*/ 1284792 w 1287446"/>
                <a:gd name="connsiteY54" fmla="*/ 517631 h 1284792"/>
                <a:gd name="connsiteX55" fmla="*/ 1284792 w 1287446"/>
                <a:gd name="connsiteY55" fmla="*/ 530906 h 1284792"/>
                <a:gd name="connsiteX56" fmla="*/ 1266209 w 1287446"/>
                <a:gd name="connsiteY56" fmla="*/ 549486 h 1284792"/>
                <a:gd name="connsiteX57" fmla="*/ 1136139 w 1287446"/>
                <a:gd name="connsiteY57" fmla="*/ 549486 h 1284792"/>
                <a:gd name="connsiteX58" fmla="*/ 1136139 w 1287446"/>
                <a:gd name="connsiteY58" fmla="*/ 618504 h 1284792"/>
                <a:gd name="connsiteX59" fmla="*/ 1266209 w 1287446"/>
                <a:gd name="connsiteY59" fmla="*/ 618504 h 1284792"/>
                <a:gd name="connsiteX60" fmla="*/ 1284792 w 1287446"/>
                <a:gd name="connsiteY60" fmla="*/ 637087 h 1284792"/>
                <a:gd name="connsiteX61" fmla="*/ 1284792 w 1287446"/>
                <a:gd name="connsiteY61" fmla="*/ 650358 h 1284792"/>
                <a:gd name="connsiteX62" fmla="*/ 1266209 w 1287446"/>
                <a:gd name="connsiteY62" fmla="*/ 668941 h 1284792"/>
                <a:gd name="connsiteX63" fmla="*/ 1136139 w 1287446"/>
                <a:gd name="connsiteY63" fmla="*/ 668941 h 1284792"/>
                <a:gd name="connsiteX64" fmla="*/ 1136139 w 1287446"/>
                <a:gd name="connsiteY64" fmla="*/ 737959 h 1284792"/>
                <a:gd name="connsiteX65" fmla="*/ 1266209 w 1287446"/>
                <a:gd name="connsiteY65" fmla="*/ 737959 h 1284792"/>
                <a:gd name="connsiteX66" fmla="*/ 1284792 w 1287446"/>
                <a:gd name="connsiteY66" fmla="*/ 756539 h 1284792"/>
                <a:gd name="connsiteX67" fmla="*/ 1284792 w 1287446"/>
                <a:gd name="connsiteY67" fmla="*/ 769813 h 1284792"/>
                <a:gd name="connsiteX68" fmla="*/ 1266209 w 1287446"/>
                <a:gd name="connsiteY68" fmla="*/ 788393 h 1284792"/>
                <a:gd name="connsiteX69" fmla="*/ 1136139 w 1287446"/>
                <a:gd name="connsiteY69" fmla="*/ 788393 h 1284792"/>
                <a:gd name="connsiteX70" fmla="*/ 1136139 w 1287446"/>
                <a:gd name="connsiteY70" fmla="*/ 857411 h 1284792"/>
                <a:gd name="connsiteX71" fmla="*/ 1266209 w 1287446"/>
                <a:gd name="connsiteY71" fmla="*/ 857411 h 1284792"/>
                <a:gd name="connsiteX72" fmla="*/ 1284792 w 1287446"/>
                <a:gd name="connsiteY72" fmla="*/ 875994 h 1284792"/>
                <a:gd name="connsiteX73" fmla="*/ 1284792 w 1287446"/>
                <a:gd name="connsiteY73" fmla="*/ 889265 h 1284792"/>
                <a:gd name="connsiteX74" fmla="*/ 1266209 w 1287446"/>
                <a:gd name="connsiteY74" fmla="*/ 907849 h 1284792"/>
                <a:gd name="connsiteX75" fmla="*/ 1136139 w 1287446"/>
                <a:gd name="connsiteY75" fmla="*/ 907849 h 1284792"/>
                <a:gd name="connsiteX76" fmla="*/ 1136139 w 1287446"/>
                <a:gd name="connsiteY76" fmla="*/ 1040575 h 1284792"/>
                <a:gd name="connsiteX77" fmla="*/ 1069774 w 1287446"/>
                <a:gd name="connsiteY77" fmla="*/ 1106937 h 1284792"/>
                <a:gd name="connsiteX78" fmla="*/ 907849 w 1287446"/>
                <a:gd name="connsiteY78" fmla="*/ 1106937 h 1284792"/>
                <a:gd name="connsiteX79" fmla="*/ 907849 w 1287446"/>
                <a:gd name="connsiteY79" fmla="*/ 1266209 h 1284792"/>
                <a:gd name="connsiteX80" fmla="*/ 889266 w 1287446"/>
                <a:gd name="connsiteY80" fmla="*/ 1284792 h 1284792"/>
                <a:gd name="connsiteX81" fmla="*/ 875995 w 1287446"/>
                <a:gd name="connsiteY81" fmla="*/ 1284792 h 1284792"/>
                <a:gd name="connsiteX82" fmla="*/ 857412 w 1287446"/>
                <a:gd name="connsiteY82" fmla="*/ 1266209 h 1284792"/>
                <a:gd name="connsiteX83" fmla="*/ 857412 w 1287446"/>
                <a:gd name="connsiteY83" fmla="*/ 1106937 h 1284792"/>
                <a:gd name="connsiteX84" fmla="*/ 788394 w 1287446"/>
                <a:gd name="connsiteY84" fmla="*/ 1106937 h 1284792"/>
                <a:gd name="connsiteX85" fmla="*/ 788394 w 1287446"/>
                <a:gd name="connsiteY85" fmla="*/ 1266209 h 1284792"/>
                <a:gd name="connsiteX86" fmla="*/ 769814 w 1287446"/>
                <a:gd name="connsiteY86" fmla="*/ 1284792 h 1284792"/>
                <a:gd name="connsiteX87" fmla="*/ 753886 w 1287446"/>
                <a:gd name="connsiteY87" fmla="*/ 1284792 h 1284792"/>
                <a:gd name="connsiteX88" fmla="*/ 735303 w 1287446"/>
                <a:gd name="connsiteY88" fmla="*/ 1266209 h 1284792"/>
                <a:gd name="connsiteX89" fmla="*/ 735303 w 1287446"/>
                <a:gd name="connsiteY89" fmla="*/ 1106937 h 1284792"/>
                <a:gd name="connsiteX90" fmla="*/ 666286 w 1287446"/>
                <a:gd name="connsiteY90" fmla="*/ 1106937 h 1284792"/>
                <a:gd name="connsiteX91" fmla="*/ 666286 w 1287446"/>
                <a:gd name="connsiteY91" fmla="*/ 1266209 h 1284792"/>
                <a:gd name="connsiteX92" fmla="*/ 647705 w 1287446"/>
                <a:gd name="connsiteY92" fmla="*/ 1284792 h 1284792"/>
                <a:gd name="connsiteX93" fmla="*/ 634431 w 1287446"/>
                <a:gd name="connsiteY93" fmla="*/ 1284792 h 1284792"/>
                <a:gd name="connsiteX94" fmla="*/ 615851 w 1287446"/>
                <a:gd name="connsiteY94" fmla="*/ 1266209 h 1284792"/>
                <a:gd name="connsiteX95" fmla="*/ 615851 w 1287446"/>
                <a:gd name="connsiteY95" fmla="*/ 1106937 h 1284792"/>
                <a:gd name="connsiteX96" fmla="*/ 546833 w 1287446"/>
                <a:gd name="connsiteY96" fmla="*/ 1106937 h 1284792"/>
                <a:gd name="connsiteX97" fmla="*/ 546833 w 1287446"/>
                <a:gd name="connsiteY97" fmla="*/ 1266209 h 1284792"/>
                <a:gd name="connsiteX98" fmla="*/ 528250 w 1287446"/>
                <a:gd name="connsiteY98" fmla="*/ 1284792 h 1284792"/>
                <a:gd name="connsiteX99" fmla="*/ 514979 w 1287446"/>
                <a:gd name="connsiteY99" fmla="*/ 1284792 h 1284792"/>
                <a:gd name="connsiteX100" fmla="*/ 496396 w 1287446"/>
                <a:gd name="connsiteY100" fmla="*/ 1266209 h 1284792"/>
                <a:gd name="connsiteX101" fmla="*/ 496396 w 1287446"/>
                <a:gd name="connsiteY101" fmla="*/ 1106937 h 1284792"/>
                <a:gd name="connsiteX102" fmla="*/ 427378 w 1287446"/>
                <a:gd name="connsiteY102" fmla="*/ 1106937 h 1284792"/>
                <a:gd name="connsiteX103" fmla="*/ 427378 w 1287446"/>
                <a:gd name="connsiteY103" fmla="*/ 1266209 h 1284792"/>
                <a:gd name="connsiteX104" fmla="*/ 408798 w 1287446"/>
                <a:gd name="connsiteY104" fmla="*/ 1284792 h 1284792"/>
                <a:gd name="connsiteX105" fmla="*/ 395523 w 1287446"/>
                <a:gd name="connsiteY105" fmla="*/ 1284792 h 1284792"/>
                <a:gd name="connsiteX106" fmla="*/ 376943 w 1287446"/>
                <a:gd name="connsiteY106" fmla="*/ 1266209 h 1284792"/>
                <a:gd name="connsiteX107" fmla="*/ 376943 w 1287446"/>
                <a:gd name="connsiteY107" fmla="*/ 1106937 h 1284792"/>
                <a:gd name="connsiteX108" fmla="*/ 225634 w 1287446"/>
                <a:gd name="connsiteY108" fmla="*/ 1106937 h 1284792"/>
                <a:gd name="connsiteX109" fmla="*/ 159272 w 1287446"/>
                <a:gd name="connsiteY109" fmla="*/ 1040575 h 1284792"/>
                <a:gd name="connsiteX110" fmla="*/ 159272 w 1287446"/>
                <a:gd name="connsiteY110" fmla="*/ 907849 h 1284792"/>
                <a:gd name="connsiteX111" fmla="*/ 18580 w 1287446"/>
                <a:gd name="connsiteY111" fmla="*/ 907849 h 1284792"/>
                <a:gd name="connsiteX112" fmla="*/ 0 w 1287446"/>
                <a:gd name="connsiteY112" fmla="*/ 889265 h 1284792"/>
                <a:gd name="connsiteX113" fmla="*/ 0 w 1287446"/>
                <a:gd name="connsiteY113" fmla="*/ 875994 h 1284792"/>
                <a:gd name="connsiteX114" fmla="*/ 18580 w 1287446"/>
                <a:gd name="connsiteY114" fmla="*/ 857411 h 1284792"/>
                <a:gd name="connsiteX115" fmla="*/ 159272 w 1287446"/>
                <a:gd name="connsiteY115" fmla="*/ 857411 h 1284792"/>
                <a:gd name="connsiteX116" fmla="*/ 159272 w 1287446"/>
                <a:gd name="connsiteY116" fmla="*/ 788393 h 1284792"/>
                <a:gd name="connsiteX117" fmla="*/ 18580 w 1287446"/>
                <a:gd name="connsiteY117" fmla="*/ 788393 h 1284792"/>
                <a:gd name="connsiteX118" fmla="*/ 0 w 1287446"/>
                <a:gd name="connsiteY118" fmla="*/ 769813 h 1284792"/>
                <a:gd name="connsiteX119" fmla="*/ 0 w 1287446"/>
                <a:gd name="connsiteY119" fmla="*/ 756539 h 1284792"/>
                <a:gd name="connsiteX120" fmla="*/ 18580 w 1287446"/>
                <a:gd name="connsiteY120" fmla="*/ 737959 h 1284792"/>
                <a:gd name="connsiteX121" fmla="*/ 159272 w 1287446"/>
                <a:gd name="connsiteY121" fmla="*/ 737959 h 1284792"/>
                <a:gd name="connsiteX122" fmla="*/ 159272 w 1287446"/>
                <a:gd name="connsiteY122" fmla="*/ 668941 h 1284792"/>
                <a:gd name="connsiteX123" fmla="*/ 18580 w 1287446"/>
                <a:gd name="connsiteY123" fmla="*/ 668941 h 1284792"/>
                <a:gd name="connsiteX124" fmla="*/ 0 w 1287446"/>
                <a:gd name="connsiteY124" fmla="*/ 650358 h 1284792"/>
                <a:gd name="connsiteX125" fmla="*/ 0 w 1287446"/>
                <a:gd name="connsiteY125" fmla="*/ 637087 h 1284792"/>
                <a:gd name="connsiteX126" fmla="*/ 18580 w 1287446"/>
                <a:gd name="connsiteY126" fmla="*/ 615850 h 1284792"/>
                <a:gd name="connsiteX127" fmla="*/ 159272 w 1287446"/>
                <a:gd name="connsiteY127" fmla="*/ 615850 h 1284792"/>
                <a:gd name="connsiteX128" fmla="*/ 159272 w 1287446"/>
                <a:gd name="connsiteY128" fmla="*/ 546833 h 1284792"/>
                <a:gd name="connsiteX129" fmla="*/ 18580 w 1287446"/>
                <a:gd name="connsiteY129" fmla="*/ 546833 h 1284792"/>
                <a:gd name="connsiteX130" fmla="*/ 0 w 1287446"/>
                <a:gd name="connsiteY130" fmla="*/ 528250 h 1284792"/>
                <a:gd name="connsiteX131" fmla="*/ 0 w 1287446"/>
                <a:gd name="connsiteY131" fmla="*/ 514978 h 1284792"/>
                <a:gd name="connsiteX132" fmla="*/ 18580 w 1287446"/>
                <a:gd name="connsiteY132" fmla="*/ 496395 h 1284792"/>
                <a:gd name="connsiteX133" fmla="*/ 159272 w 1287446"/>
                <a:gd name="connsiteY133" fmla="*/ 496395 h 1284792"/>
                <a:gd name="connsiteX134" fmla="*/ 159272 w 1287446"/>
                <a:gd name="connsiteY134" fmla="*/ 427378 h 1284792"/>
                <a:gd name="connsiteX135" fmla="*/ 18580 w 1287446"/>
                <a:gd name="connsiteY135" fmla="*/ 427378 h 1284792"/>
                <a:gd name="connsiteX136" fmla="*/ 0 w 1287446"/>
                <a:gd name="connsiteY136" fmla="*/ 408797 h 1284792"/>
                <a:gd name="connsiteX137" fmla="*/ 0 w 1287446"/>
                <a:gd name="connsiteY137" fmla="*/ 395523 h 1284792"/>
                <a:gd name="connsiteX138" fmla="*/ 18580 w 1287446"/>
                <a:gd name="connsiteY138" fmla="*/ 376943 h 1284792"/>
                <a:gd name="connsiteX139" fmla="*/ 159272 w 1287446"/>
                <a:gd name="connsiteY139" fmla="*/ 376943 h 1284792"/>
                <a:gd name="connsiteX140" fmla="*/ 159272 w 1287446"/>
                <a:gd name="connsiteY140" fmla="*/ 241561 h 1284792"/>
                <a:gd name="connsiteX141" fmla="*/ 225634 w 1287446"/>
                <a:gd name="connsiteY141" fmla="*/ 175199 h 1284792"/>
                <a:gd name="connsiteX142" fmla="*/ 379596 w 1287446"/>
                <a:gd name="connsiteY142" fmla="*/ 175199 h 1284792"/>
                <a:gd name="connsiteX143" fmla="*/ 379596 w 1287446"/>
                <a:gd name="connsiteY143" fmla="*/ 18580 h 1284792"/>
                <a:gd name="connsiteX144" fmla="*/ 398179 w 1287446"/>
                <a:gd name="connsiteY144" fmla="*/ 0 h 128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87446" h="1284792">
                  <a:moveTo>
                    <a:pt x="525182" y="557304"/>
                  </a:moveTo>
                  <a:lnTo>
                    <a:pt x="570711" y="705589"/>
                  </a:lnTo>
                  <a:lnTo>
                    <a:pt x="480127" y="705589"/>
                  </a:lnTo>
                  <a:close/>
                  <a:moveTo>
                    <a:pt x="798817" y="450383"/>
                  </a:moveTo>
                  <a:lnTo>
                    <a:pt x="798817" y="862877"/>
                  </a:lnTo>
                  <a:lnTo>
                    <a:pt x="926561" y="862877"/>
                  </a:lnTo>
                  <a:lnTo>
                    <a:pt x="926561" y="450383"/>
                  </a:lnTo>
                  <a:close/>
                  <a:moveTo>
                    <a:pt x="457230" y="450383"/>
                  </a:moveTo>
                  <a:lnTo>
                    <a:pt x="302193" y="862877"/>
                  </a:lnTo>
                  <a:lnTo>
                    <a:pt x="432336" y="862877"/>
                  </a:lnTo>
                  <a:lnTo>
                    <a:pt x="452443" y="794784"/>
                  </a:lnTo>
                  <a:lnTo>
                    <a:pt x="597151" y="794784"/>
                  </a:lnTo>
                  <a:lnTo>
                    <a:pt x="617789" y="862877"/>
                  </a:lnTo>
                  <a:lnTo>
                    <a:pt x="751265" y="862877"/>
                  </a:lnTo>
                  <a:lnTo>
                    <a:pt x="596264" y="450383"/>
                  </a:lnTo>
                  <a:close/>
                  <a:moveTo>
                    <a:pt x="398179" y="0"/>
                  </a:moveTo>
                  <a:lnTo>
                    <a:pt x="411451" y="0"/>
                  </a:lnTo>
                  <a:cubicBezTo>
                    <a:pt x="422069" y="0"/>
                    <a:pt x="430034" y="7962"/>
                    <a:pt x="430034" y="18580"/>
                  </a:cubicBezTo>
                  <a:lnTo>
                    <a:pt x="430034" y="175199"/>
                  </a:lnTo>
                  <a:lnTo>
                    <a:pt x="499052" y="175199"/>
                  </a:lnTo>
                  <a:lnTo>
                    <a:pt x="499052" y="18580"/>
                  </a:lnTo>
                  <a:cubicBezTo>
                    <a:pt x="499052" y="7962"/>
                    <a:pt x="507014" y="0"/>
                    <a:pt x="517632" y="0"/>
                  </a:cubicBezTo>
                  <a:lnTo>
                    <a:pt x="530906" y="0"/>
                  </a:lnTo>
                  <a:cubicBezTo>
                    <a:pt x="541524" y="0"/>
                    <a:pt x="549486" y="7962"/>
                    <a:pt x="549486" y="18580"/>
                  </a:cubicBezTo>
                  <a:lnTo>
                    <a:pt x="549486" y="175199"/>
                  </a:lnTo>
                  <a:lnTo>
                    <a:pt x="618504" y="175199"/>
                  </a:lnTo>
                  <a:lnTo>
                    <a:pt x="618504" y="18580"/>
                  </a:lnTo>
                  <a:cubicBezTo>
                    <a:pt x="618504" y="7962"/>
                    <a:pt x="626469" y="0"/>
                    <a:pt x="637087" y="0"/>
                  </a:cubicBezTo>
                  <a:lnTo>
                    <a:pt x="650358" y="0"/>
                  </a:lnTo>
                  <a:cubicBezTo>
                    <a:pt x="660976" y="0"/>
                    <a:pt x="668941" y="7962"/>
                    <a:pt x="668941" y="18580"/>
                  </a:cubicBezTo>
                  <a:lnTo>
                    <a:pt x="668941" y="175199"/>
                  </a:lnTo>
                  <a:lnTo>
                    <a:pt x="737959" y="175199"/>
                  </a:lnTo>
                  <a:lnTo>
                    <a:pt x="737959" y="18580"/>
                  </a:lnTo>
                  <a:cubicBezTo>
                    <a:pt x="737959" y="7962"/>
                    <a:pt x="745921" y="0"/>
                    <a:pt x="756540" y="0"/>
                  </a:cubicBezTo>
                  <a:lnTo>
                    <a:pt x="769814" y="0"/>
                  </a:lnTo>
                  <a:cubicBezTo>
                    <a:pt x="780432" y="0"/>
                    <a:pt x="791050" y="7962"/>
                    <a:pt x="791050" y="18580"/>
                  </a:cubicBezTo>
                  <a:lnTo>
                    <a:pt x="791050" y="175199"/>
                  </a:lnTo>
                  <a:lnTo>
                    <a:pt x="860068" y="175199"/>
                  </a:lnTo>
                  <a:lnTo>
                    <a:pt x="860068" y="18580"/>
                  </a:lnTo>
                  <a:cubicBezTo>
                    <a:pt x="860068" y="7962"/>
                    <a:pt x="868030" y="0"/>
                    <a:pt x="878648" y="0"/>
                  </a:cubicBezTo>
                  <a:lnTo>
                    <a:pt x="891922" y="0"/>
                  </a:lnTo>
                  <a:cubicBezTo>
                    <a:pt x="902540" y="0"/>
                    <a:pt x="910502" y="7962"/>
                    <a:pt x="910502" y="18580"/>
                  </a:cubicBezTo>
                  <a:lnTo>
                    <a:pt x="910502" y="175199"/>
                  </a:lnTo>
                  <a:lnTo>
                    <a:pt x="1072430" y="175199"/>
                  </a:lnTo>
                  <a:cubicBezTo>
                    <a:pt x="1109593" y="175199"/>
                    <a:pt x="1138792" y="204397"/>
                    <a:pt x="1138792" y="241561"/>
                  </a:cubicBezTo>
                  <a:lnTo>
                    <a:pt x="1138792" y="376943"/>
                  </a:lnTo>
                  <a:lnTo>
                    <a:pt x="1268865" y="376943"/>
                  </a:lnTo>
                  <a:cubicBezTo>
                    <a:pt x="1279483" y="376943"/>
                    <a:pt x="1287446" y="384905"/>
                    <a:pt x="1287446" y="395523"/>
                  </a:cubicBezTo>
                  <a:lnTo>
                    <a:pt x="1287446" y="408797"/>
                  </a:lnTo>
                  <a:cubicBezTo>
                    <a:pt x="1287446" y="419415"/>
                    <a:pt x="1279483" y="427378"/>
                    <a:pt x="1268865" y="427378"/>
                  </a:cubicBezTo>
                  <a:lnTo>
                    <a:pt x="1268865" y="430033"/>
                  </a:lnTo>
                  <a:lnTo>
                    <a:pt x="1136139" y="430033"/>
                  </a:lnTo>
                  <a:lnTo>
                    <a:pt x="1136139" y="499051"/>
                  </a:lnTo>
                  <a:lnTo>
                    <a:pt x="1266209" y="499051"/>
                  </a:lnTo>
                  <a:cubicBezTo>
                    <a:pt x="1276827" y="499051"/>
                    <a:pt x="1284792" y="507013"/>
                    <a:pt x="1284792" y="517631"/>
                  </a:cubicBezTo>
                  <a:lnTo>
                    <a:pt x="1284792" y="530906"/>
                  </a:lnTo>
                  <a:cubicBezTo>
                    <a:pt x="1284792" y="541524"/>
                    <a:pt x="1276827" y="549486"/>
                    <a:pt x="1266209" y="549486"/>
                  </a:cubicBezTo>
                  <a:lnTo>
                    <a:pt x="1136139" y="549486"/>
                  </a:lnTo>
                  <a:lnTo>
                    <a:pt x="1136139" y="618504"/>
                  </a:lnTo>
                  <a:lnTo>
                    <a:pt x="1266209" y="618504"/>
                  </a:lnTo>
                  <a:cubicBezTo>
                    <a:pt x="1276827" y="618504"/>
                    <a:pt x="1284792" y="626469"/>
                    <a:pt x="1284792" y="637087"/>
                  </a:cubicBezTo>
                  <a:lnTo>
                    <a:pt x="1284792" y="650358"/>
                  </a:lnTo>
                  <a:cubicBezTo>
                    <a:pt x="1284792" y="660976"/>
                    <a:pt x="1276827" y="668941"/>
                    <a:pt x="1266209" y="668941"/>
                  </a:cubicBezTo>
                  <a:lnTo>
                    <a:pt x="1136139" y="668941"/>
                  </a:lnTo>
                  <a:lnTo>
                    <a:pt x="1136139" y="737959"/>
                  </a:lnTo>
                  <a:lnTo>
                    <a:pt x="1266209" y="737959"/>
                  </a:lnTo>
                  <a:cubicBezTo>
                    <a:pt x="1276827" y="737959"/>
                    <a:pt x="1284792" y="745921"/>
                    <a:pt x="1284792" y="756539"/>
                  </a:cubicBezTo>
                  <a:lnTo>
                    <a:pt x="1284792" y="769813"/>
                  </a:lnTo>
                  <a:cubicBezTo>
                    <a:pt x="1284792" y="780431"/>
                    <a:pt x="1276827" y="788393"/>
                    <a:pt x="1266209" y="788393"/>
                  </a:cubicBezTo>
                  <a:lnTo>
                    <a:pt x="1136139" y="788393"/>
                  </a:lnTo>
                  <a:lnTo>
                    <a:pt x="1136139" y="857411"/>
                  </a:lnTo>
                  <a:lnTo>
                    <a:pt x="1266209" y="857411"/>
                  </a:lnTo>
                  <a:cubicBezTo>
                    <a:pt x="1276827" y="857411"/>
                    <a:pt x="1284792" y="865376"/>
                    <a:pt x="1284792" y="875994"/>
                  </a:cubicBezTo>
                  <a:lnTo>
                    <a:pt x="1284792" y="889265"/>
                  </a:lnTo>
                  <a:cubicBezTo>
                    <a:pt x="1284792" y="899884"/>
                    <a:pt x="1276827" y="907849"/>
                    <a:pt x="1266209" y="907849"/>
                  </a:cubicBezTo>
                  <a:lnTo>
                    <a:pt x="1136139" y="907849"/>
                  </a:lnTo>
                  <a:lnTo>
                    <a:pt x="1136139" y="1040575"/>
                  </a:lnTo>
                  <a:cubicBezTo>
                    <a:pt x="1136139" y="1077738"/>
                    <a:pt x="1106937" y="1106937"/>
                    <a:pt x="1069774" y="1106937"/>
                  </a:cubicBezTo>
                  <a:lnTo>
                    <a:pt x="907849" y="1106937"/>
                  </a:lnTo>
                  <a:lnTo>
                    <a:pt x="907849" y="1266209"/>
                  </a:lnTo>
                  <a:cubicBezTo>
                    <a:pt x="907849" y="1276827"/>
                    <a:pt x="899884" y="1284792"/>
                    <a:pt x="889266" y="1284792"/>
                  </a:cubicBezTo>
                  <a:lnTo>
                    <a:pt x="875995" y="1284792"/>
                  </a:lnTo>
                  <a:cubicBezTo>
                    <a:pt x="865377" y="1284792"/>
                    <a:pt x="857412" y="1276827"/>
                    <a:pt x="857412" y="1266209"/>
                  </a:cubicBezTo>
                  <a:lnTo>
                    <a:pt x="857412" y="1106937"/>
                  </a:lnTo>
                  <a:lnTo>
                    <a:pt x="788394" y="1106937"/>
                  </a:lnTo>
                  <a:lnTo>
                    <a:pt x="788394" y="1266209"/>
                  </a:lnTo>
                  <a:cubicBezTo>
                    <a:pt x="788394" y="1276827"/>
                    <a:pt x="780432" y="1284792"/>
                    <a:pt x="769814" y="1284792"/>
                  </a:cubicBezTo>
                  <a:lnTo>
                    <a:pt x="753886" y="1284792"/>
                  </a:lnTo>
                  <a:cubicBezTo>
                    <a:pt x="743268" y="1284792"/>
                    <a:pt x="735303" y="1276827"/>
                    <a:pt x="735303" y="1266209"/>
                  </a:cubicBezTo>
                  <a:lnTo>
                    <a:pt x="735303" y="1106937"/>
                  </a:lnTo>
                  <a:lnTo>
                    <a:pt x="666286" y="1106937"/>
                  </a:lnTo>
                  <a:lnTo>
                    <a:pt x="666286" y="1266209"/>
                  </a:lnTo>
                  <a:cubicBezTo>
                    <a:pt x="666286" y="1276827"/>
                    <a:pt x="658323" y="1284792"/>
                    <a:pt x="647705" y="1284792"/>
                  </a:cubicBezTo>
                  <a:lnTo>
                    <a:pt x="634431" y="1284792"/>
                  </a:lnTo>
                  <a:cubicBezTo>
                    <a:pt x="623813" y="1284792"/>
                    <a:pt x="615851" y="1276827"/>
                    <a:pt x="615851" y="1266209"/>
                  </a:cubicBezTo>
                  <a:lnTo>
                    <a:pt x="615851" y="1106937"/>
                  </a:lnTo>
                  <a:lnTo>
                    <a:pt x="546833" y="1106937"/>
                  </a:lnTo>
                  <a:lnTo>
                    <a:pt x="546833" y="1266209"/>
                  </a:lnTo>
                  <a:cubicBezTo>
                    <a:pt x="546833" y="1276827"/>
                    <a:pt x="538868" y="1284792"/>
                    <a:pt x="528250" y="1284792"/>
                  </a:cubicBezTo>
                  <a:lnTo>
                    <a:pt x="514979" y="1284792"/>
                  </a:lnTo>
                  <a:cubicBezTo>
                    <a:pt x="504361" y="1284792"/>
                    <a:pt x="496396" y="1276827"/>
                    <a:pt x="496396" y="1266209"/>
                  </a:cubicBezTo>
                  <a:lnTo>
                    <a:pt x="496396" y="1106937"/>
                  </a:lnTo>
                  <a:lnTo>
                    <a:pt x="427378" y="1106937"/>
                  </a:lnTo>
                  <a:lnTo>
                    <a:pt x="427378" y="1266209"/>
                  </a:lnTo>
                  <a:cubicBezTo>
                    <a:pt x="427378" y="1276827"/>
                    <a:pt x="419416" y="1284792"/>
                    <a:pt x="408798" y="1284792"/>
                  </a:cubicBezTo>
                  <a:lnTo>
                    <a:pt x="395523" y="1284792"/>
                  </a:lnTo>
                  <a:cubicBezTo>
                    <a:pt x="384905" y="1284792"/>
                    <a:pt x="376943" y="1276827"/>
                    <a:pt x="376943" y="1266209"/>
                  </a:cubicBezTo>
                  <a:lnTo>
                    <a:pt x="376943" y="1106937"/>
                  </a:lnTo>
                  <a:lnTo>
                    <a:pt x="225634" y="1106937"/>
                  </a:lnTo>
                  <a:cubicBezTo>
                    <a:pt x="188470" y="1106937"/>
                    <a:pt x="159272" y="1077738"/>
                    <a:pt x="159272" y="1040575"/>
                  </a:cubicBezTo>
                  <a:lnTo>
                    <a:pt x="159272" y="907849"/>
                  </a:lnTo>
                  <a:lnTo>
                    <a:pt x="18580" y="907849"/>
                  </a:lnTo>
                  <a:cubicBezTo>
                    <a:pt x="7962" y="907849"/>
                    <a:pt x="0" y="899884"/>
                    <a:pt x="0" y="889265"/>
                  </a:cubicBezTo>
                  <a:lnTo>
                    <a:pt x="0" y="875994"/>
                  </a:lnTo>
                  <a:cubicBezTo>
                    <a:pt x="0" y="865376"/>
                    <a:pt x="7962" y="857411"/>
                    <a:pt x="18580" y="857411"/>
                  </a:cubicBezTo>
                  <a:lnTo>
                    <a:pt x="159272" y="857411"/>
                  </a:lnTo>
                  <a:lnTo>
                    <a:pt x="159272" y="788393"/>
                  </a:lnTo>
                  <a:lnTo>
                    <a:pt x="18580" y="788393"/>
                  </a:lnTo>
                  <a:cubicBezTo>
                    <a:pt x="7962" y="788393"/>
                    <a:pt x="0" y="780431"/>
                    <a:pt x="0" y="769813"/>
                  </a:cubicBezTo>
                  <a:lnTo>
                    <a:pt x="0" y="756539"/>
                  </a:lnTo>
                  <a:cubicBezTo>
                    <a:pt x="0" y="745921"/>
                    <a:pt x="7962" y="737959"/>
                    <a:pt x="18580" y="737959"/>
                  </a:cubicBezTo>
                  <a:lnTo>
                    <a:pt x="159272" y="737959"/>
                  </a:lnTo>
                  <a:lnTo>
                    <a:pt x="159272" y="668941"/>
                  </a:lnTo>
                  <a:lnTo>
                    <a:pt x="18580" y="668941"/>
                  </a:lnTo>
                  <a:cubicBezTo>
                    <a:pt x="7962" y="668941"/>
                    <a:pt x="0" y="660976"/>
                    <a:pt x="0" y="650358"/>
                  </a:cubicBezTo>
                  <a:lnTo>
                    <a:pt x="0" y="637087"/>
                  </a:lnTo>
                  <a:cubicBezTo>
                    <a:pt x="0" y="626469"/>
                    <a:pt x="7962" y="618504"/>
                    <a:pt x="18580" y="615850"/>
                  </a:cubicBezTo>
                  <a:lnTo>
                    <a:pt x="159272" y="615850"/>
                  </a:lnTo>
                  <a:lnTo>
                    <a:pt x="159272" y="546833"/>
                  </a:lnTo>
                  <a:lnTo>
                    <a:pt x="18580" y="546833"/>
                  </a:lnTo>
                  <a:cubicBezTo>
                    <a:pt x="7962" y="546833"/>
                    <a:pt x="0" y="538868"/>
                    <a:pt x="0" y="528250"/>
                  </a:cubicBezTo>
                  <a:lnTo>
                    <a:pt x="0" y="514978"/>
                  </a:lnTo>
                  <a:cubicBezTo>
                    <a:pt x="0" y="504360"/>
                    <a:pt x="7962" y="496395"/>
                    <a:pt x="18580" y="496395"/>
                  </a:cubicBezTo>
                  <a:lnTo>
                    <a:pt x="159272" y="496395"/>
                  </a:lnTo>
                  <a:lnTo>
                    <a:pt x="159272" y="427378"/>
                  </a:lnTo>
                  <a:lnTo>
                    <a:pt x="18580" y="427378"/>
                  </a:lnTo>
                  <a:cubicBezTo>
                    <a:pt x="7962" y="427378"/>
                    <a:pt x="0" y="419415"/>
                    <a:pt x="0" y="408797"/>
                  </a:cubicBezTo>
                  <a:lnTo>
                    <a:pt x="0" y="395523"/>
                  </a:lnTo>
                  <a:cubicBezTo>
                    <a:pt x="0" y="384905"/>
                    <a:pt x="7962" y="376943"/>
                    <a:pt x="18580" y="376943"/>
                  </a:cubicBezTo>
                  <a:lnTo>
                    <a:pt x="159272" y="376943"/>
                  </a:lnTo>
                  <a:lnTo>
                    <a:pt x="159272" y="241561"/>
                  </a:lnTo>
                  <a:cubicBezTo>
                    <a:pt x="159272" y="207053"/>
                    <a:pt x="188470" y="175199"/>
                    <a:pt x="225634" y="175199"/>
                  </a:cubicBezTo>
                  <a:lnTo>
                    <a:pt x="379596" y="175199"/>
                  </a:lnTo>
                  <a:lnTo>
                    <a:pt x="379596" y="18580"/>
                  </a:lnTo>
                  <a:cubicBezTo>
                    <a:pt x="379596" y="7962"/>
                    <a:pt x="387561" y="0"/>
                    <a:pt x="398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5" name="Graphic 1">
            <a:extLst>
              <a:ext uri="{FF2B5EF4-FFF2-40B4-BE49-F238E27FC236}">
                <a16:creationId xmlns:a16="http://schemas.microsoft.com/office/drawing/2014/main" id="{E7B3DA85-631B-4ABA-ABFD-43C4AD9AA825}"/>
              </a:ext>
            </a:extLst>
          </p:cNvPr>
          <p:cNvGrpSpPr/>
          <p:nvPr/>
        </p:nvGrpSpPr>
        <p:grpSpPr>
          <a:xfrm>
            <a:off x="4932395" y="4369628"/>
            <a:ext cx="1945715" cy="1698976"/>
            <a:chOff x="330380" y="314633"/>
            <a:chExt cx="5252873" cy="4586748"/>
          </a:xfrm>
        </p:grpSpPr>
        <p:sp>
          <p:nvSpPr>
            <p:cNvPr id="96" name="Freeform: Shape 192">
              <a:extLst>
                <a:ext uri="{FF2B5EF4-FFF2-40B4-BE49-F238E27FC236}">
                  <a16:creationId xmlns:a16="http://schemas.microsoft.com/office/drawing/2014/main" id="{BB7EC124-E93D-4649-99C1-6FAF02BE515F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93">
              <a:extLst>
                <a:ext uri="{FF2B5EF4-FFF2-40B4-BE49-F238E27FC236}">
                  <a16:creationId xmlns:a16="http://schemas.microsoft.com/office/drawing/2014/main" id="{03922D53-74C3-46F9-A1FF-D672B5154A46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94">
              <a:extLst>
                <a:ext uri="{FF2B5EF4-FFF2-40B4-BE49-F238E27FC236}">
                  <a16:creationId xmlns:a16="http://schemas.microsoft.com/office/drawing/2014/main" id="{FA2B0FBB-61E4-49B1-BCB9-828172B5D133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95">
              <a:extLst>
                <a:ext uri="{FF2B5EF4-FFF2-40B4-BE49-F238E27FC236}">
                  <a16:creationId xmlns:a16="http://schemas.microsoft.com/office/drawing/2014/main" id="{9B30C08B-A647-4EE3-9C33-FC804E41AF77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96">
              <a:extLst>
                <a:ext uri="{FF2B5EF4-FFF2-40B4-BE49-F238E27FC236}">
                  <a16:creationId xmlns:a16="http://schemas.microsoft.com/office/drawing/2014/main" id="{31603BBA-5324-4191-843D-2EADA5C5BE69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97">
              <a:extLst>
                <a:ext uri="{FF2B5EF4-FFF2-40B4-BE49-F238E27FC236}">
                  <a16:creationId xmlns:a16="http://schemas.microsoft.com/office/drawing/2014/main" id="{33C62313-EDBE-4358-951D-6420704B4BAC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98">
              <a:extLst>
                <a:ext uri="{FF2B5EF4-FFF2-40B4-BE49-F238E27FC236}">
                  <a16:creationId xmlns:a16="http://schemas.microsoft.com/office/drawing/2014/main" id="{67A2E5B2-B447-4301-B9D5-F853637C076E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99">
              <a:extLst>
                <a:ext uri="{FF2B5EF4-FFF2-40B4-BE49-F238E27FC236}">
                  <a16:creationId xmlns:a16="http://schemas.microsoft.com/office/drawing/2014/main" id="{99C6B3AC-3E6A-4B0D-B025-7B44B66C62AB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00">
              <a:extLst>
                <a:ext uri="{FF2B5EF4-FFF2-40B4-BE49-F238E27FC236}">
                  <a16:creationId xmlns:a16="http://schemas.microsoft.com/office/drawing/2014/main" id="{E2BD0F39-3D29-43E8-A466-31578D76D705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01">
              <a:extLst>
                <a:ext uri="{FF2B5EF4-FFF2-40B4-BE49-F238E27FC236}">
                  <a16:creationId xmlns:a16="http://schemas.microsoft.com/office/drawing/2014/main" id="{3CA30A86-D98B-468C-B694-FFAA6DA74AC7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02">
              <a:extLst>
                <a:ext uri="{FF2B5EF4-FFF2-40B4-BE49-F238E27FC236}">
                  <a16:creationId xmlns:a16="http://schemas.microsoft.com/office/drawing/2014/main" id="{C055E3DB-9AD2-4EBE-A41E-04E682F1392B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03">
              <a:extLst>
                <a:ext uri="{FF2B5EF4-FFF2-40B4-BE49-F238E27FC236}">
                  <a16:creationId xmlns:a16="http://schemas.microsoft.com/office/drawing/2014/main" id="{B5A3F374-D2ED-49FE-8F5C-997C5B876D24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04">
              <a:extLst>
                <a:ext uri="{FF2B5EF4-FFF2-40B4-BE49-F238E27FC236}">
                  <a16:creationId xmlns:a16="http://schemas.microsoft.com/office/drawing/2014/main" id="{437477E9-ED66-49AA-BDFF-A15BA6BACB1E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05">
              <a:extLst>
                <a:ext uri="{FF2B5EF4-FFF2-40B4-BE49-F238E27FC236}">
                  <a16:creationId xmlns:a16="http://schemas.microsoft.com/office/drawing/2014/main" id="{68801530-9E5C-463E-8C2A-C45E3B9555FF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06">
              <a:extLst>
                <a:ext uri="{FF2B5EF4-FFF2-40B4-BE49-F238E27FC236}">
                  <a16:creationId xmlns:a16="http://schemas.microsoft.com/office/drawing/2014/main" id="{8DE6A605-AF75-492F-8625-ED15FD0C738E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07">
              <a:extLst>
                <a:ext uri="{FF2B5EF4-FFF2-40B4-BE49-F238E27FC236}">
                  <a16:creationId xmlns:a16="http://schemas.microsoft.com/office/drawing/2014/main" id="{BDF27902-023D-4879-A04F-CEB58A0DE7D6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08">
              <a:extLst>
                <a:ext uri="{FF2B5EF4-FFF2-40B4-BE49-F238E27FC236}">
                  <a16:creationId xmlns:a16="http://schemas.microsoft.com/office/drawing/2014/main" id="{6F9BFC3D-1AC4-42F8-800B-4722507CB76B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09">
              <a:extLst>
                <a:ext uri="{FF2B5EF4-FFF2-40B4-BE49-F238E27FC236}">
                  <a16:creationId xmlns:a16="http://schemas.microsoft.com/office/drawing/2014/main" id="{3F304F43-CAC3-4E7C-A10E-83001C8B1BE4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10">
              <a:extLst>
                <a:ext uri="{FF2B5EF4-FFF2-40B4-BE49-F238E27FC236}">
                  <a16:creationId xmlns:a16="http://schemas.microsoft.com/office/drawing/2014/main" id="{0559F53A-1742-41A8-83AA-3A3BA05CE93F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11">
              <a:extLst>
                <a:ext uri="{FF2B5EF4-FFF2-40B4-BE49-F238E27FC236}">
                  <a16:creationId xmlns:a16="http://schemas.microsoft.com/office/drawing/2014/main" id="{EDB76C96-8734-432D-9CA2-1C56382E49E1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12">
              <a:extLst>
                <a:ext uri="{FF2B5EF4-FFF2-40B4-BE49-F238E27FC236}">
                  <a16:creationId xmlns:a16="http://schemas.microsoft.com/office/drawing/2014/main" id="{09517D6E-E1A5-44FD-BB20-E21CDEFDB677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13">
              <a:extLst>
                <a:ext uri="{FF2B5EF4-FFF2-40B4-BE49-F238E27FC236}">
                  <a16:creationId xmlns:a16="http://schemas.microsoft.com/office/drawing/2014/main" id="{A432AEC0-08A8-482C-9A4B-8FDC93877C55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14">
              <a:extLst>
                <a:ext uri="{FF2B5EF4-FFF2-40B4-BE49-F238E27FC236}">
                  <a16:creationId xmlns:a16="http://schemas.microsoft.com/office/drawing/2014/main" id="{55177803-2C8E-4E7B-AC43-70599AA6088F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15">
              <a:extLst>
                <a:ext uri="{FF2B5EF4-FFF2-40B4-BE49-F238E27FC236}">
                  <a16:creationId xmlns:a16="http://schemas.microsoft.com/office/drawing/2014/main" id="{8CCEED98-67BF-4781-846B-8B1B37CA9CCD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16">
              <a:extLst>
                <a:ext uri="{FF2B5EF4-FFF2-40B4-BE49-F238E27FC236}">
                  <a16:creationId xmlns:a16="http://schemas.microsoft.com/office/drawing/2014/main" id="{A626D9C7-B73D-4E24-9909-F25FD3A0151E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17">
              <a:extLst>
                <a:ext uri="{FF2B5EF4-FFF2-40B4-BE49-F238E27FC236}">
                  <a16:creationId xmlns:a16="http://schemas.microsoft.com/office/drawing/2014/main" id="{B76F367D-9048-44C7-8895-2047AE9AF279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18">
              <a:extLst>
                <a:ext uri="{FF2B5EF4-FFF2-40B4-BE49-F238E27FC236}">
                  <a16:creationId xmlns:a16="http://schemas.microsoft.com/office/drawing/2014/main" id="{12CC5502-28DF-4D8A-952C-533C53AD53CE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19">
              <a:extLst>
                <a:ext uri="{FF2B5EF4-FFF2-40B4-BE49-F238E27FC236}">
                  <a16:creationId xmlns:a16="http://schemas.microsoft.com/office/drawing/2014/main" id="{0A381AF4-E2B0-4496-9EE6-EDD71B1F18E9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20">
              <a:extLst>
                <a:ext uri="{FF2B5EF4-FFF2-40B4-BE49-F238E27FC236}">
                  <a16:creationId xmlns:a16="http://schemas.microsoft.com/office/drawing/2014/main" id="{C1178D9B-B0B1-460A-90EC-68D32448D9AA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21">
              <a:extLst>
                <a:ext uri="{FF2B5EF4-FFF2-40B4-BE49-F238E27FC236}">
                  <a16:creationId xmlns:a16="http://schemas.microsoft.com/office/drawing/2014/main" id="{33B7AA05-B52E-46EB-9D50-4F5D3B367ED4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22">
              <a:extLst>
                <a:ext uri="{FF2B5EF4-FFF2-40B4-BE49-F238E27FC236}">
                  <a16:creationId xmlns:a16="http://schemas.microsoft.com/office/drawing/2014/main" id="{C67C3C46-3BBF-426B-A838-1948372C2A7D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23">
              <a:extLst>
                <a:ext uri="{FF2B5EF4-FFF2-40B4-BE49-F238E27FC236}">
                  <a16:creationId xmlns:a16="http://schemas.microsoft.com/office/drawing/2014/main" id="{D5E63752-2D14-4C33-A397-04C7FDF6BA21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24">
              <a:extLst>
                <a:ext uri="{FF2B5EF4-FFF2-40B4-BE49-F238E27FC236}">
                  <a16:creationId xmlns:a16="http://schemas.microsoft.com/office/drawing/2014/main" id="{5F70A611-0046-4658-BF7E-AAA24B52D8F0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25">
              <a:extLst>
                <a:ext uri="{FF2B5EF4-FFF2-40B4-BE49-F238E27FC236}">
                  <a16:creationId xmlns:a16="http://schemas.microsoft.com/office/drawing/2014/main" id="{D1792B59-5C59-4AC7-9E03-DD8EAAC82F30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26">
              <a:extLst>
                <a:ext uri="{FF2B5EF4-FFF2-40B4-BE49-F238E27FC236}">
                  <a16:creationId xmlns:a16="http://schemas.microsoft.com/office/drawing/2014/main" id="{EDBEC95A-5BE5-49FE-A4F2-761D891CF124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27">
              <a:extLst>
                <a:ext uri="{FF2B5EF4-FFF2-40B4-BE49-F238E27FC236}">
                  <a16:creationId xmlns:a16="http://schemas.microsoft.com/office/drawing/2014/main" id="{81A670AE-20FE-4ADB-96F6-85CEEF771A71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28">
              <a:extLst>
                <a:ext uri="{FF2B5EF4-FFF2-40B4-BE49-F238E27FC236}">
                  <a16:creationId xmlns:a16="http://schemas.microsoft.com/office/drawing/2014/main" id="{8C91DD72-58A8-49AC-B9ED-9A23EFFCEC67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29">
              <a:extLst>
                <a:ext uri="{FF2B5EF4-FFF2-40B4-BE49-F238E27FC236}">
                  <a16:creationId xmlns:a16="http://schemas.microsoft.com/office/drawing/2014/main" id="{C672876C-8013-4986-A2EC-A0077303636D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30">
              <a:extLst>
                <a:ext uri="{FF2B5EF4-FFF2-40B4-BE49-F238E27FC236}">
                  <a16:creationId xmlns:a16="http://schemas.microsoft.com/office/drawing/2014/main" id="{3E288125-7909-4DFE-AB0E-AB6FCAA582AA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31">
              <a:extLst>
                <a:ext uri="{FF2B5EF4-FFF2-40B4-BE49-F238E27FC236}">
                  <a16:creationId xmlns:a16="http://schemas.microsoft.com/office/drawing/2014/main" id="{885B5A9D-6933-4775-95DA-ACBD35A6ECD6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32">
              <a:extLst>
                <a:ext uri="{FF2B5EF4-FFF2-40B4-BE49-F238E27FC236}">
                  <a16:creationId xmlns:a16="http://schemas.microsoft.com/office/drawing/2014/main" id="{F2CE6D31-A60C-460F-8191-ABE0D510AE59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33">
              <a:extLst>
                <a:ext uri="{FF2B5EF4-FFF2-40B4-BE49-F238E27FC236}">
                  <a16:creationId xmlns:a16="http://schemas.microsoft.com/office/drawing/2014/main" id="{4D67694A-EDA4-49ED-ABDE-EC72095D7547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34">
              <a:extLst>
                <a:ext uri="{FF2B5EF4-FFF2-40B4-BE49-F238E27FC236}">
                  <a16:creationId xmlns:a16="http://schemas.microsoft.com/office/drawing/2014/main" id="{9A027BDD-23B9-4FB4-B398-2FDBD034E24C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35">
              <a:extLst>
                <a:ext uri="{FF2B5EF4-FFF2-40B4-BE49-F238E27FC236}">
                  <a16:creationId xmlns:a16="http://schemas.microsoft.com/office/drawing/2014/main" id="{BFFB3256-FA85-4D07-BC39-34F47176D937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36">
              <a:extLst>
                <a:ext uri="{FF2B5EF4-FFF2-40B4-BE49-F238E27FC236}">
                  <a16:creationId xmlns:a16="http://schemas.microsoft.com/office/drawing/2014/main" id="{1E97886F-8689-4EDF-8C6D-E8B76FC74627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37">
              <a:extLst>
                <a:ext uri="{FF2B5EF4-FFF2-40B4-BE49-F238E27FC236}">
                  <a16:creationId xmlns:a16="http://schemas.microsoft.com/office/drawing/2014/main" id="{D9803C93-9A1F-456C-BB14-EA31A09129C9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38">
              <a:extLst>
                <a:ext uri="{FF2B5EF4-FFF2-40B4-BE49-F238E27FC236}">
                  <a16:creationId xmlns:a16="http://schemas.microsoft.com/office/drawing/2014/main" id="{8E1BE174-E8F3-49A3-8781-231B3E0801CF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39">
              <a:extLst>
                <a:ext uri="{FF2B5EF4-FFF2-40B4-BE49-F238E27FC236}">
                  <a16:creationId xmlns:a16="http://schemas.microsoft.com/office/drawing/2014/main" id="{86599967-C36E-4483-AEA3-3556A9D315EE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40">
              <a:extLst>
                <a:ext uri="{FF2B5EF4-FFF2-40B4-BE49-F238E27FC236}">
                  <a16:creationId xmlns:a16="http://schemas.microsoft.com/office/drawing/2014/main" id="{9314A2B5-98A4-48DE-AF46-43CC5CAC5DF6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41">
              <a:extLst>
                <a:ext uri="{FF2B5EF4-FFF2-40B4-BE49-F238E27FC236}">
                  <a16:creationId xmlns:a16="http://schemas.microsoft.com/office/drawing/2014/main" id="{9B1CD4AE-2BEF-40F6-BA79-15AA8E0077A4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42">
              <a:extLst>
                <a:ext uri="{FF2B5EF4-FFF2-40B4-BE49-F238E27FC236}">
                  <a16:creationId xmlns:a16="http://schemas.microsoft.com/office/drawing/2014/main" id="{F4F13B63-07A0-4FD5-8ACD-EAFE7B8CE1C9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43">
              <a:extLst>
                <a:ext uri="{FF2B5EF4-FFF2-40B4-BE49-F238E27FC236}">
                  <a16:creationId xmlns:a16="http://schemas.microsoft.com/office/drawing/2014/main" id="{51A5158E-98DE-4A94-9393-27C7B527E470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44">
              <a:extLst>
                <a:ext uri="{FF2B5EF4-FFF2-40B4-BE49-F238E27FC236}">
                  <a16:creationId xmlns:a16="http://schemas.microsoft.com/office/drawing/2014/main" id="{B8C5993B-1E5E-4F19-B9B8-05C8442346B4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45">
              <a:extLst>
                <a:ext uri="{FF2B5EF4-FFF2-40B4-BE49-F238E27FC236}">
                  <a16:creationId xmlns:a16="http://schemas.microsoft.com/office/drawing/2014/main" id="{08FFBE5C-5314-492A-882E-63EBEBDFB375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46">
              <a:extLst>
                <a:ext uri="{FF2B5EF4-FFF2-40B4-BE49-F238E27FC236}">
                  <a16:creationId xmlns:a16="http://schemas.microsoft.com/office/drawing/2014/main" id="{8624B45A-6838-4E7B-8C3E-D7AB7DDBFC82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247">
              <a:extLst>
                <a:ext uri="{FF2B5EF4-FFF2-40B4-BE49-F238E27FC236}">
                  <a16:creationId xmlns:a16="http://schemas.microsoft.com/office/drawing/2014/main" id="{A1C322C0-47A6-478D-9184-7997D63053DE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48">
              <a:extLst>
                <a:ext uri="{FF2B5EF4-FFF2-40B4-BE49-F238E27FC236}">
                  <a16:creationId xmlns:a16="http://schemas.microsoft.com/office/drawing/2014/main" id="{BCC95284-9966-4566-901B-EBAE63F1EEE8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49">
              <a:extLst>
                <a:ext uri="{FF2B5EF4-FFF2-40B4-BE49-F238E27FC236}">
                  <a16:creationId xmlns:a16="http://schemas.microsoft.com/office/drawing/2014/main" id="{F763F78E-A222-41F4-BA22-A8B7F2800413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250">
              <a:extLst>
                <a:ext uri="{FF2B5EF4-FFF2-40B4-BE49-F238E27FC236}">
                  <a16:creationId xmlns:a16="http://schemas.microsoft.com/office/drawing/2014/main" id="{973C20E6-79B0-43F3-9B81-6F2658A83654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51">
              <a:extLst>
                <a:ext uri="{FF2B5EF4-FFF2-40B4-BE49-F238E27FC236}">
                  <a16:creationId xmlns:a16="http://schemas.microsoft.com/office/drawing/2014/main" id="{9856E8D4-D4EC-489C-A601-CFB8AA82629B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52">
              <a:extLst>
                <a:ext uri="{FF2B5EF4-FFF2-40B4-BE49-F238E27FC236}">
                  <a16:creationId xmlns:a16="http://schemas.microsoft.com/office/drawing/2014/main" id="{950E810A-560F-42B3-824E-91E2BB4AAC1D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253">
              <a:extLst>
                <a:ext uri="{FF2B5EF4-FFF2-40B4-BE49-F238E27FC236}">
                  <a16:creationId xmlns:a16="http://schemas.microsoft.com/office/drawing/2014/main" id="{5EFFC288-B013-4F25-A4BD-B29F4AAB0641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254">
              <a:extLst>
                <a:ext uri="{FF2B5EF4-FFF2-40B4-BE49-F238E27FC236}">
                  <a16:creationId xmlns:a16="http://schemas.microsoft.com/office/drawing/2014/main" id="{025B9DC0-99E0-4407-A3DE-631137EC029F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255">
              <a:extLst>
                <a:ext uri="{FF2B5EF4-FFF2-40B4-BE49-F238E27FC236}">
                  <a16:creationId xmlns:a16="http://schemas.microsoft.com/office/drawing/2014/main" id="{797D4927-4FB5-4D9E-8E3D-F0507EBDE6D3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256">
              <a:extLst>
                <a:ext uri="{FF2B5EF4-FFF2-40B4-BE49-F238E27FC236}">
                  <a16:creationId xmlns:a16="http://schemas.microsoft.com/office/drawing/2014/main" id="{8BA82D0E-851D-4960-A2A9-DDE533D19C7E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257">
              <a:extLst>
                <a:ext uri="{FF2B5EF4-FFF2-40B4-BE49-F238E27FC236}">
                  <a16:creationId xmlns:a16="http://schemas.microsoft.com/office/drawing/2014/main" id="{0DF7452A-9585-4197-89F3-12878BC02093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58">
              <a:extLst>
                <a:ext uri="{FF2B5EF4-FFF2-40B4-BE49-F238E27FC236}">
                  <a16:creationId xmlns:a16="http://schemas.microsoft.com/office/drawing/2014/main" id="{D212D940-B5AB-488C-A774-F9816E429F66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59">
              <a:extLst>
                <a:ext uri="{FF2B5EF4-FFF2-40B4-BE49-F238E27FC236}">
                  <a16:creationId xmlns:a16="http://schemas.microsoft.com/office/drawing/2014/main" id="{66D13445-1C7B-4AC4-9ECA-4F220AE1366A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260">
              <a:extLst>
                <a:ext uri="{FF2B5EF4-FFF2-40B4-BE49-F238E27FC236}">
                  <a16:creationId xmlns:a16="http://schemas.microsoft.com/office/drawing/2014/main" id="{93C59DD4-53FF-431C-A1E4-9A06FD74B4AE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61">
              <a:extLst>
                <a:ext uri="{FF2B5EF4-FFF2-40B4-BE49-F238E27FC236}">
                  <a16:creationId xmlns:a16="http://schemas.microsoft.com/office/drawing/2014/main" id="{B3E1AC09-60F9-46CC-B035-A46C27FCA3BA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262">
              <a:extLst>
                <a:ext uri="{FF2B5EF4-FFF2-40B4-BE49-F238E27FC236}">
                  <a16:creationId xmlns:a16="http://schemas.microsoft.com/office/drawing/2014/main" id="{EDFC8465-6337-4F54-A01A-BC2F9128C987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63">
              <a:extLst>
                <a:ext uri="{FF2B5EF4-FFF2-40B4-BE49-F238E27FC236}">
                  <a16:creationId xmlns:a16="http://schemas.microsoft.com/office/drawing/2014/main" id="{351478FC-C1CB-4FE4-8FA3-F6D9C190B7C0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264">
              <a:extLst>
                <a:ext uri="{FF2B5EF4-FFF2-40B4-BE49-F238E27FC236}">
                  <a16:creationId xmlns:a16="http://schemas.microsoft.com/office/drawing/2014/main" id="{5D3F8FF1-C95F-4F99-88D5-5FA40978E705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265">
              <a:extLst>
                <a:ext uri="{FF2B5EF4-FFF2-40B4-BE49-F238E27FC236}">
                  <a16:creationId xmlns:a16="http://schemas.microsoft.com/office/drawing/2014/main" id="{1359552D-5C12-4AF1-B9C1-17E24EBAE72D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266">
              <a:extLst>
                <a:ext uri="{FF2B5EF4-FFF2-40B4-BE49-F238E27FC236}">
                  <a16:creationId xmlns:a16="http://schemas.microsoft.com/office/drawing/2014/main" id="{36F636AC-FBF0-4243-B5DB-4AE0F6569FE7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267">
              <a:extLst>
                <a:ext uri="{FF2B5EF4-FFF2-40B4-BE49-F238E27FC236}">
                  <a16:creationId xmlns:a16="http://schemas.microsoft.com/office/drawing/2014/main" id="{55236EDE-7268-4A8F-86DA-FEA80616FB6B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268">
              <a:extLst>
                <a:ext uri="{FF2B5EF4-FFF2-40B4-BE49-F238E27FC236}">
                  <a16:creationId xmlns:a16="http://schemas.microsoft.com/office/drawing/2014/main" id="{0663DCEC-5997-4EDA-97AA-D9713A9B430A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269">
              <a:extLst>
                <a:ext uri="{FF2B5EF4-FFF2-40B4-BE49-F238E27FC236}">
                  <a16:creationId xmlns:a16="http://schemas.microsoft.com/office/drawing/2014/main" id="{DB61978A-9B1B-4179-BE7F-DCDBD5B90623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270">
              <a:extLst>
                <a:ext uri="{FF2B5EF4-FFF2-40B4-BE49-F238E27FC236}">
                  <a16:creationId xmlns:a16="http://schemas.microsoft.com/office/drawing/2014/main" id="{E4FB2837-0A72-4DA2-9B1E-B81A9A9735D1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271">
              <a:extLst>
                <a:ext uri="{FF2B5EF4-FFF2-40B4-BE49-F238E27FC236}">
                  <a16:creationId xmlns:a16="http://schemas.microsoft.com/office/drawing/2014/main" id="{0CE75405-AFE8-4380-A6CD-466D6D014326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272">
              <a:extLst>
                <a:ext uri="{FF2B5EF4-FFF2-40B4-BE49-F238E27FC236}">
                  <a16:creationId xmlns:a16="http://schemas.microsoft.com/office/drawing/2014/main" id="{E1D0A8BE-8C92-46AE-8E33-EAB853F7715A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73">
              <a:extLst>
                <a:ext uri="{FF2B5EF4-FFF2-40B4-BE49-F238E27FC236}">
                  <a16:creationId xmlns:a16="http://schemas.microsoft.com/office/drawing/2014/main" id="{80B5B1F6-860F-48E7-A93F-98B1B6C67921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274">
              <a:extLst>
                <a:ext uri="{FF2B5EF4-FFF2-40B4-BE49-F238E27FC236}">
                  <a16:creationId xmlns:a16="http://schemas.microsoft.com/office/drawing/2014/main" id="{806304EE-28B6-4908-B0D6-1123298F4E67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275">
              <a:extLst>
                <a:ext uri="{FF2B5EF4-FFF2-40B4-BE49-F238E27FC236}">
                  <a16:creationId xmlns:a16="http://schemas.microsoft.com/office/drawing/2014/main" id="{3139E747-C506-4BBF-A354-9D1EF7EA7473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76">
              <a:extLst>
                <a:ext uri="{FF2B5EF4-FFF2-40B4-BE49-F238E27FC236}">
                  <a16:creationId xmlns:a16="http://schemas.microsoft.com/office/drawing/2014/main" id="{D3E4D81C-5182-46A0-B89F-D5EE6B8C6F5C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277">
              <a:extLst>
                <a:ext uri="{FF2B5EF4-FFF2-40B4-BE49-F238E27FC236}">
                  <a16:creationId xmlns:a16="http://schemas.microsoft.com/office/drawing/2014/main" id="{80F4CA79-4BD5-4885-AEE5-92677C11E209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278">
              <a:extLst>
                <a:ext uri="{FF2B5EF4-FFF2-40B4-BE49-F238E27FC236}">
                  <a16:creationId xmlns:a16="http://schemas.microsoft.com/office/drawing/2014/main" id="{44D5A3F4-3F5D-4682-AECD-83C8638E9284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79">
              <a:extLst>
                <a:ext uri="{FF2B5EF4-FFF2-40B4-BE49-F238E27FC236}">
                  <a16:creationId xmlns:a16="http://schemas.microsoft.com/office/drawing/2014/main" id="{4C2D6F2D-FF3A-4FFF-AA3B-87631CE8B817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280">
              <a:extLst>
                <a:ext uri="{FF2B5EF4-FFF2-40B4-BE49-F238E27FC236}">
                  <a16:creationId xmlns:a16="http://schemas.microsoft.com/office/drawing/2014/main" id="{4071CD8E-4629-41DC-96F8-8D14D4C7E1AE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281">
              <a:extLst>
                <a:ext uri="{FF2B5EF4-FFF2-40B4-BE49-F238E27FC236}">
                  <a16:creationId xmlns:a16="http://schemas.microsoft.com/office/drawing/2014/main" id="{A3D8F983-998E-41EB-B0E1-5373CFBC7798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82">
              <a:extLst>
                <a:ext uri="{FF2B5EF4-FFF2-40B4-BE49-F238E27FC236}">
                  <a16:creationId xmlns:a16="http://schemas.microsoft.com/office/drawing/2014/main" id="{76056A17-9449-4328-8983-553DC67EB4C4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283">
              <a:extLst>
                <a:ext uri="{FF2B5EF4-FFF2-40B4-BE49-F238E27FC236}">
                  <a16:creationId xmlns:a16="http://schemas.microsoft.com/office/drawing/2014/main" id="{1D0C5612-E905-436D-8C79-61AD09CBA3AD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284">
              <a:extLst>
                <a:ext uri="{FF2B5EF4-FFF2-40B4-BE49-F238E27FC236}">
                  <a16:creationId xmlns:a16="http://schemas.microsoft.com/office/drawing/2014/main" id="{3580DFB8-80BD-488B-8C37-5564189C23FF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85">
              <a:extLst>
                <a:ext uri="{FF2B5EF4-FFF2-40B4-BE49-F238E27FC236}">
                  <a16:creationId xmlns:a16="http://schemas.microsoft.com/office/drawing/2014/main" id="{EB254531-F2E8-4F9E-9D52-E26020DA3FE9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286">
              <a:extLst>
                <a:ext uri="{FF2B5EF4-FFF2-40B4-BE49-F238E27FC236}">
                  <a16:creationId xmlns:a16="http://schemas.microsoft.com/office/drawing/2014/main" id="{D2D437DC-A750-44B2-9A0E-4B5D9DFB02B5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287">
              <a:extLst>
                <a:ext uri="{FF2B5EF4-FFF2-40B4-BE49-F238E27FC236}">
                  <a16:creationId xmlns:a16="http://schemas.microsoft.com/office/drawing/2014/main" id="{F9CF4FEE-4BFD-454B-893E-E62C06A3243B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288">
              <a:extLst>
                <a:ext uri="{FF2B5EF4-FFF2-40B4-BE49-F238E27FC236}">
                  <a16:creationId xmlns:a16="http://schemas.microsoft.com/office/drawing/2014/main" id="{2EE061E0-5216-4A12-84CC-B67485CD034C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289">
              <a:extLst>
                <a:ext uri="{FF2B5EF4-FFF2-40B4-BE49-F238E27FC236}">
                  <a16:creationId xmlns:a16="http://schemas.microsoft.com/office/drawing/2014/main" id="{1D03DAD8-EDB5-4741-AF58-A3B99DA97EBC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290">
              <a:extLst>
                <a:ext uri="{FF2B5EF4-FFF2-40B4-BE49-F238E27FC236}">
                  <a16:creationId xmlns:a16="http://schemas.microsoft.com/office/drawing/2014/main" id="{08773115-4AFD-4D2E-A20B-4E0337B0FF89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291">
              <a:extLst>
                <a:ext uri="{FF2B5EF4-FFF2-40B4-BE49-F238E27FC236}">
                  <a16:creationId xmlns:a16="http://schemas.microsoft.com/office/drawing/2014/main" id="{D7201EC1-F36A-4171-A668-4140F51B29FA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292">
              <a:extLst>
                <a:ext uri="{FF2B5EF4-FFF2-40B4-BE49-F238E27FC236}">
                  <a16:creationId xmlns:a16="http://schemas.microsoft.com/office/drawing/2014/main" id="{9CB16A0C-954E-42E8-8C5B-AEDE40070BC6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293">
              <a:extLst>
                <a:ext uri="{FF2B5EF4-FFF2-40B4-BE49-F238E27FC236}">
                  <a16:creationId xmlns:a16="http://schemas.microsoft.com/office/drawing/2014/main" id="{78EBFF32-026C-486E-AAC3-30848BA73DE4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294">
              <a:extLst>
                <a:ext uri="{FF2B5EF4-FFF2-40B4-BE49-F238E27FC236}">
                  <a16:creationId xmlns:a16="http://schemas.microsoft.com/office/drawing/2014/main" id="{2437BE81-3888-4282-9A11-7C247239DE4C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295">
              <a:extLst>
                <a:ext uri="{FF2B5EF4-FFF2-40B4-BE49-F238E27FC236}">
                  <a16:creationId xmlns:a16="http://schemas.microsoft.com/office/drawing/2014/main" id="{F6785E9B-96EC-414F-B5CC-A3FA2328CA08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296">
              <a:extLst>
                <a:ext uri="{FF2B5EF4-FFF2-40B4-BE49-F238E27FC236}">
                  <a16:creationId xmlns:a16="http://schemas.microsoft.com/office/drawing/2014/main" id="{E9057C98-E2FF-46D8-9C8C-9345329F6DF2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97">
              <a:extLst>
                <a:ext uri="{FF2B5EF4-FFF2-40B4-BE49-F238E27FC236}">
                  <a16:creationId xmlns:a16="http://schemas.microsoft.com/office/drawing/2014/main" id="{DE820BC0-0AD0-493A-8C85-813796109789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98">
              <a:extLst>
                <a:ext uri="{FF2B5EF4-FFF2-40B4-BE49-F238E27FC236}">
                  <a16:creationId xmlns:a16="http://schemas.microsoft.com/office/drawing/2014/main" id="{7600A965-607F-456D-8A90-7FCFDAFAA6C1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99">
              <a:extLst>
                <a:ext uri="{FF2B5EF4-FFF2-40B4-BE49-F238E27FC236}">
                  <a16:creationId xmlns:a16="http://schemas.microsoft.com/office/drawing/2014/main" id="{1E8A4CB6-1E9C-42DB-A032-8E23361C43D7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300">
              <a:extLst>
                <a:ext uri="{FF2B5EF4-FFF2-40B4-BE49-F238E27FC236}">
                  <a16:creationId xmlns:a16="http://schemas.microsoft.com/office/drawing/2014/main" id="{9600D630-6560-42F3-BF3B-262990F6ECA3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301">
              <a:extLst>
                <a:ext uri="{FF2B5EF4-FFF2-40B4-BE49-F238E27FC236}">
                  <a16:creationId xmlns:a16="http://schemas.microsoft.com/office/drawing/2014/main" id="{8A8C456E-DBA7-43C0-BAC2-E804989D0400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302">
              <a:extLst>
                <a:ext uri="{FF2B5EF4-FFF2-40B4-BE49-F238E27FC236}">
                  <a16:creationId xmlns:a16="http://schemas.microsoft.com/office/drawing/2014/main" id="{56460CCB-6234-421A-9DDB-1D9A7A310030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303">
              <a:extLst>
                <a:ext uri="{FF2B5EF4-FFF2-40B4-BE49-F238E27FC236}">
                  <a16:creationId xmlns:a16="http://schemas.microsoft.com/office/drawing/2014/main" id="{04EBC6C2-5D69-44A9-8610-CE05F44158B4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304">
              <a:extLst>
                <a:ext uri="{FF2B5EF4-FFF2-40B4-BE49-F238E27FC236}">
                  <a16:creationId xmlns:a16="http://schemas.microsoft.com/office/drawing/2014/main" id="{8D200FEF-90BE-4CE1-9063-1E4602539549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305">
              <a:extLst>
                <a:ext uri="{FF2B5EF4-FFF2-40B4-BE49-F238E27FC236}">
                  <a16:creationId xmlns:a16="http://schemas.microsoft.com/office/drawing/2014/main" id="{C2723FF5-EDAA-4562-9F74-4302780541D2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06">
              <a:extLst>
                <a:ext uri="{FF2B5EF4-FFF2-40B4-BE49-F238E27FC236}">
                  <a16:creationId xmlns:a16="http://schemas.microsoft.com/office/drawing/2014/main" id="{D1D01AA3-A654-442A-87BD-DD6E224A988E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307">
              <a:extLst>
                <a:ext uri="{FF2B5EF4-FFF2-40B4-BE49-F238E27FC236}">
                  <a16:creationId xmlns:a16="http://schemas.microsoft.com/office/drawing/2014/main" id="{721BAEF8-6727-4FC9-8EEE-A8EDC52D7B77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08">
              <a:extLst>
                <a:ext uri="{FF2B5EF4-FFF2-40B4-BE49-F238E27FC236}">
                  <a16:creationId xmlns:a16="http://schemas.microsoft.com/office/drawing/2014/main" id="{5D1C61EA-9A6D-4BB9-BD78-26502535AFCA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09">
              <a:extLst>
                <a:ext uri="{FF2B5EF4-FFF2-40B4-BE49-F238E27FC236}">
                  <a16:creationId xmlns:a16="http://schemas.microsoft.com/office/drawing/2014/main" id="{A7976368-1848-4866-859E-77C9B9CAABCB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310">
              <a:extLst>
                <a:ext uri="{FF2B5EF4-FFF2-40B4-BE49-F238E27FC236}">
                  <a16:creationId xmlns:a16="http://schemas.microsoft.com/office/drawing/2014/main" id="{447D4357-FCD5-4F38-983E-AC068A1377B5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311">
              <a:extLst>
                <a:ext uri="{FF2B5EF4-FFF2-40B4-BE49-F238E27FC236}">
                  <a16:creationId xmlns:a16="http://schemas.microsoft.com/office/drawing/2014/main" id="{FB7D0C51-3B82-457C-89D0-7E0144094B23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312">
              <a:extLst>
                <a:ext uri="{FF2B5EF4-FFF2-40B4-BE49-F238E27FC236}">
                  <a16:creationId xmlns:a16="http://schemas.microsoft.com/office/drawing/2014/main" id="{A8F2245F-0BDC-4550-99AA-B9B2528FB7F4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313">
              <a:extLst>
                <a:ext uri="{FF2B5EF4-FFF2-40B4-BE49-F238E27FC236}">
                  <a16:creationId xmlns:a16="http://schemas.microsoft.com/office/drawing/2014/main" id="{58C704AB-A4D6-4CEA-A597-19E06E0010B7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314">
              <a:extLst>
                <a:ext uri="{FF2B5EF4-FFF2-40B4-BE49-F238E27FC236}">
                  <a16:creationId xmlns:a16="http://schemas.microsoft.com/office/drawing/2014/main" id="{812462CA-D5A5-465E-8B67-65456AF2E714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315">
              <a:extLst>
                <a:ext uri="{FF2B5EF4-FFF2-40B4-BE49-F238E27FC236}">
                  <a16:creationId xmlns:a16="http://schemas.microsoft.com/office/drawing/2014/main" id="{6C9AA91F-DDCD-4C80-B9BE-49C1C60A3C7E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316">
              <a:extLst>
                <a:ext uri="{FF2B5EF4-FFF2-40B4-BE49-F238E27FC236}">
                  <a16:creationId xmlns:a16="http://schemas.microsoft.com/office/drawing/2014/main" id="{8D88BEB9-37EF-4A48-83E8-633B16201124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317">
              <a:extLst>
                <a:ext uri="{FF2B5EF4-FFF2-40B4-BE49-F238E27FC236}">
                  <a16:creationId xmlns:a16="http://schemas.microsoft.com/office/drawing/2014/main" id="{DDDCDCED-A03A-483A-9AC6-41D171F14AF5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318">
              <a:extLst>
                <a:ext uri="{FF2B5EF4-FFF2-40B4-BE49-F238E27FC236}">
                  <a16:creationId xmlns:a16="http://schemas.microsoft.com/office/drawing/2014/main" id="{04DB860F-5391-42A4-B8F1-187BAD49428A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319">
              <a:extLst>
                <a:ext uri="{FF2B5EF4-FFF2-40B4-BE49-F238E27FC236}">
                  <a16:creationId xmlns:a16="http://schemas.microsoft.com/office/drawing/2014/main" id="{8B2BA1B3-3661-4DEB-9993-F23954531A73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320">
              <a:extLst>
                <a:ext uri="{FF2B5EF4-FFF2-40B4-BE49-F238E27FC236}">
                  <a16:creationId xmlns:a16="http://schemas.microsoft.com/office/drawing/2014/main" id="{71EA1DEA-974B-425C-83DE-1F3D6563791F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321">
              <a:extLst>
                <a:ext uri="{FF2B5EF4-FFF2-40B4-BE49-F238E27FC236}">
                  <a16:creationId xmlns:a16="http://schemas.microsoft.com/office/drawing/2014/main" id="{703883CF-F8D7-4427-A791-526E78356412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322">
              <a:extLst>
                <a:ext uri="{FF2B5EF4-FFF2-40B4-BE49-F238E27FC236}">
                  <a16:creationId xmlns:a16="http://schemas.microsoft.com/office/drawing/2014/main" id="{97069086-7E04-4DF5-A36A-AF14331EB984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323">
              <a:extLst>
                <a:ext uri="{FF2B5EF4-FFF2-40B4-BE49-F238E27FC236}">
                  <a16:creationId xmlns:a16="http://schemas.microsoft.com/office/drawing/2014/main" id="{3E70A504-AF30-402D-ADE1-3BADB354D843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324">
              <a:extLst>
                <a:ext uri="{FF2B5EF4-FFF2-40B4-BE49-F238E27FC236}">
                  <a16:creationId xmlns:a16="http://schemas.microsoft.com/office/drawing/2014/main" id="{E89B0EF2-56D5-4083-85BC-48A229773D44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325">
              <a:extLst>
                <a:ext uri="{FF2B5EF4-FFF2-40B4-BE49-F238E27FC236}">
                  <a16:creationId xmlns:a16="http://schemas.microsoft.com/office/drawing/2014/main" id="{83BD5724-3A83-4C11-AD41-14D2F828BE70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326">
              <a:extLst>
                <a:ext uri="{FF2B5EF4-FFF2-40B4-BE49-F238E27FC236}">
                  <a16:creationId xmlns:a16="http://schemas.microsoft.com/office/drawing/2014/main" id="{DFC2612F-2CAE-4FE3-A081-382ACBB5C5CF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327">
              <a:extLst>
                <a:ext uri="{FF2B5EF4-FFF2-40B4-BE49-F238E27FC236}">
                  <a16:creationId xmlns:a16="http://schemas.microsoft.com/office/drawing/2014/main" id="{0E7035F6-2762-4C1F-AE5C-27D6A3A44070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328">
              <a:extLst>
                <a:ext uri="{FF2B5EF4-FFF2-40B4-BE49-F238E27FC236}">
                  <a16:creationId xmlns:a16="http://schemas.microsoft.com/office/drawing/2014/main" id="{40427C43-9120-4809-B9A2-E885BFA0E4A7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329">
              <a:extLst>
                <a:ext uri="{FF2B5EF4-FFF2-40B4-BE49-F238E27FC236}">
                  <a16:creationId xmlns:a16="http://schemas.microsoft.com/office/drawing/2014/main" id="{4AA49DC9-358F-43B4-B991-367E02864ACD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330">
              <a:extLst>
                <a:ext uri="{FF2B5EF4-FFF2-40B4-BE49-F238E27FC236}">
                  <a16:creationId xmlns:a16="http://schemas.microsoft.com/office/drawing/2014/main" id="{BB39F6BD-8EF0-4A77-BE8A-FB00B4FB6840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331">
              <a:extLst>
                <a:ext uri="{FF2B5EF4-FFF2-40B4-BE49-F238E27FC236}">
                  <a16:creationId xmlns:a16="http://schemas.microsoft.com/office/drawing/2014/main" id="{03EF4445-11AB-48CE-9969-8F9715D9C960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332">
              <a:extLst>
                <a:ext uri="{FF2B5EF4-FFF2-40B4-BE49-F238E27FC236}">
                  <a16:creationId xmlns:a16="http://schemas.microsoft.com/office/drawing/2014/main" id="{FE9460B1-EF97-4216-BCAF-E2F33586707F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33">
              <a:extLst>
                <a:ext uri="{FF2B5EF4-FFF2-40B4-BE49-F238E27FC236}">
                  <a16:creationId xmlns:a16="http://schemas.microsoft.com/office/drawing/2014/main" id="{7DA1945B-B2B5-4CBD-BB1E-42D61E68697C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334">
              <a:extLst>
                <a:ext uri="{FF2B5EF4-FFF2-40B4-BE49-F238E27FC236}">
                  <a16:creationId xmlns:a16="http://schemas.microsoft.com/office/drawing/2014/main" id="{AD3B92EA-C854-448E-8739-BEF767A2E422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335">
              <a:extLst>
                <a:ext uri="{FF2B5EF4-FFF2-40B4-BE49-F238E27FC236}">
                  <a16:creationId xmlns:a16="http://schemas.microsoft.com/office/drawing/2014/main" id="{EB7B4092-B164-4DF2-8848-2F376F829F16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336">
              <a:extLst>
                <a:ext uri="{FF2B5EF4-FFF2-40B4-BE49-F238E27FC236}">
                  <a16:creationId xmlns:a16="http://schemas.microsoft.com/office/drawing/2014/main" id="{DBAECC0A-8501-4D20-A9AC-5F926F1620FB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337">
              <a:extLst>
                <a:ext uri="{FF2B5EF4-FFF2-40B4-BE49-F238E27FC236}">
                  <a16:creationId xmlns:a16="http://schemas.microsoft.com/office/drawing/2014/main" id="{3F424C92-A865-4A10-9BCF-237C39594BFB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338">
              <a:extLst>
                <a:ext uri="{FF2B5EF4-FFF2-40B4-BE49-F238E27FC236}">
                  <a16:creationId xmlns:a16="http://schemas.microsoft.com/office/drawing/2014/main" id="{59E4A951-A73D-4D37-B800-394A5A6A49E9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339">
              <a:extLst>
                <a:ext uri="{FF2B5EF4-FFF2-40B4-BE49-F238E27FC236}">
                  <a16:creationId xmlns:a16="http://schemas.microsoft.com/office/drawing/2014/main" id="{F472896D-ABD1-434B-89EB-4E454FBA4729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340">
              <a:extLst>
                <a:ext uri="{FF2B5EF4-FFF2-40B4-BE49-F238E27FC236}">
                  <a16:creationId xmlns:a16="http://schemas.microsoft.com/office/drawing/2014/main" id="{180A986B-FD39-4F29-9CB6-39A1C8CEA79E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341">
              <a:extLst>
                <a:ext uri="{FF2B5EF4-FFF2-40B4-BE49-F238E27FC236}">
                  <a16:creationId xmlns:a16="http://schemas.microsoft.com/office/drawing/2014/main" id="{983E2D0B-C24A-486A-8D6D-5281CC664F4A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342">
              <a:extLst>
                <a:ext uri="{FF2B5EF4-FFF2-40B4-BE49-F238E27FC236}">
                  <a16:creationId xmlns:a16="http://schemas.microsoft.com/office/drawing/2014/main" id="{E8CC9922-A146-43D6-9983-DB272CC04E7F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43">
              <a:extLst>
                <a:ext uri="{FF2B5EF4-FFF2-40B4-BE49-F238E27FC236}">
                  <a16:creationId xmlns:a16="http://schemas.microsoft.com/office/drawing/2014/main" id="{8EB73DA2-C6B3-4731-8C2D-E91E44B5AC57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44">
              <a:extLst>
                <a:ext uri="{FF2B5EF4-FFF2-40B4-BE49-F238E27FC236}">
                  <a16:creationId xmlns:a16="http://schemas.microsoft.com/office/drawing/2014/main" id="{E0128590-4C38-4360-9DCF-E347D4589ECA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30">
            <a:extLst>
              <a:ext uri="{FF2B5EF4-FFF2-40B4-BE49-F238E27FC236}">
                <a16:creationId xmlns:a16="http://schemas.microsoft.com/office/drawing/2014/main" id="{70A51C86-D533-4B99-AB3D-C6E0BEBEA0B7}"/>
              </a:ext>
            </a:extLst>
          </p:cNvPr>
          <p:cNvGrpSpPr/>
          <p:nvPr/>
        </p:nvGrpSpPr>
        <p:grpSpPr>
          <a:xfrm>
            <a:off x="2246887" y="4326663"/>
            <a:ext cx="2456019" cy="1996405"/>
            <a:chOff x="5067525" y="3177766"/>
            <a:chExt cx="2387389" cy="1940619"/>
          </a:xfrm>
        </p:grpSpPr>
        <p:grpSp>
          <p:nvGrpSpPr>
            <p:cNvPr id="250" name="Group 31">
              <a:extLst>
                <a:ext uri="{FF2B5EF4-FFF2-40B4-BE49-F238E27FC236}">
                  <a16:creationId xmlns:a16="http://schemas.microsoft.com/office/drawing/2014/main" id="{4094EF67-A99F-4968-A1A8-D57906721D1C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252" name="Group 33">
                <a:extLst>
                  <a:ext uri="{FF2B5EF4-FFF2-40B4-BE49-F238E27FC236}">
                    <a16:creationId xmlns:a16="http://schemas.microsoft.com/office/drawing/2014/main" id="{CEB12188-176A-4E04-B449-CF31EBBE7392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284" name="Trapezoid 65">
                  <a:extLst>
                    <a:ext uri="{FF2B5EF4-FFF2-40B4-BE49-F238E27FC236}">
                      <a16:creationId xmlns:a16="http://schemas.microsoft.com/office/drawing/2014/main" id="{555E69FF-889A-4095-9EED-8C3EE143C0C1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Trapezoid 66">
                  <a:extLst>
                    <a:ext uri="{FF2B5EF4-FFF2-40B4-BE49-F238E27FC236}">
                      <a16:creationId xmlns:a16="http://schemas.microsoft.com/office/drawing/2014/main" id="{1902882C-A7EE-4464-9510-91138043BCBD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Trapezoid 67">
                  <a:extLst>
                    <a:ext uri="{FF2B5EF4-FFF2-40B4-BE49-F238E27FC236}">
                      <a16:creationId xmlns:a16="http://schemas.microsoft.com/office/drawing/2014/main" id="{88A526BD-9AAC-4D43-991A-DCF410DDE427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Trapezoid 68">
                  <a:extLst>
                    <a:ext uri="{FF2B5EF4-FFF2-40B4-BE49-F238E27FC236}">
                      <a16:creationId xmlns:a16="http://schemas.microsoft.com/office/drawing/2014/main" id="{99830256-0F62-4979-8229-9EB5BEAB394D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Trapezoid 69">
                  <a:extLst>
                    <a:ext uri="{FF2B5EF4-FFF2-40B4-BE49-F238E27FC236}">
                      <a16:creationId xmlns:a16="http://schemas.microsoft.com/office/drawing/2014/main" id="{6ABC3605-8DAE-4951-8639-A095442E7C41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3" name="Group 34">
                <a:extLst>
                  <a:ext uri="{FF2B5EF4-FFF2-40B4-BE49-F238E27FC236}">
                    <a16:creationId xmlns:a16="http://schemas.microsoft.com/office/drawing/2014/main" id="{71E5717D-5684-4B3A-93A5-7349E1112149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279" name="Trapezoid 60">
                  <a:extLst>
                    <a:ext uri="{FF2B5EF4-FFF2-40B4-BE49-F238E27FC236}">
                      <a16:creationId xmlns:a16="http://schemas.microsoft.com/office/drawing/2014/main" id="{DD4E7549-EDDC-4F3C-A660-A0D1AA7F300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0" name="Trapezoid 61">
                  <a:extLst>
                    <a:ext uri="{FF2B5EF4-FFF2-40B4-BE49-F238E27FC236}">
                      <a16:creationId xmlns:a16="http://schemas.microsoft.com/office/drawing/2014/main" id="{7EF2DC08-FC87-4E8C-A74D-D4BE52FD7E90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Trapezoid 62">
                  <a:extLst>
                    <a:ext uri="{FF2B5EF4-FFF2-40B4-BE49-F238E27FC236}">
                      <a16:creationId xmlns:a16="http://schemas.microsoft.com/office/drawing/2014/main" id="{4AA2600F-8361-4F24-BA0A-AA0388AB4C7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Trapezoid 63">
                  <a:extLst>
                    <a:ext uri="{FF2B5EF4-FFF2-40B4-BE49-F238E27FC236}">
                      <a16:creationId xmlns:a16="http://schemas.microsoft.com/office/drawing/2014/main" id="{6ED6ED7F-DB7A-4CAE-8E92-FB0AB8DA7A19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Trapezoid 64">
                  <a:extLst>
                    <a:ext uri="{FF2B5EF4-FFF2-40B4-BE49-F238E27FC236}">
                      <a16:creationId xmlns:a16="http://schemas.microsoft.com/office/drawing/2014/main" id="{70BF28C9-65C7-440A-BC07-C29768ED3BA8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4" name="Group 35">
                <a:extLst>
                  <a:ext uri="{FF2B5EF4-FFF2-40B4-BE49-F238E27FC236}">
                    <a16:creationId xmlns:a16="http://schemas.microsoft.com/office/drawing/2014/main" id="{568C0286-E063-44A7-9DA2-B2B9F803B562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255" name="Group 36">
                  <a:extLst>
                    <a:ext uri="{FF2B5EF4-FFF2-40B4-BE49-F238E27FC236}">
                      <a16:creationId xmlns:a16="http://schemas.microsoft.com/office/drawing/2014/main" id="{FB228A0D-8355-4ED8-9098-7699BF053A54}"/>
                    </a:ext>
                  </a:extLst>
                </p:cNvPr>
                <p:cNvGrpSpPr/>
                <p:nvPr/>
              </p:nvGrpSpPr>
              <p:grpSpPr>
                <a:xfrm rot="7898637">
                  <a:off x="5214387" y="799386"/>
                  <a:ext cx="344530" cy="861968"/>
                  <a:chOff x="4130242" y="650159"/>
                  <a:chExt cx="502285" cy="1664991"/>
                </a:xfrm>
                <a:solidFill>
                  <a:schemeClr val="accent2"/>
                </a:solidFill>
              </p:grpSpPr>
              <p:sp>
                <p:nvSpPr>
                  <p:cNvPr id="277" name="Trapezoid 58">
                    <a:extLst>
                      <a:ext uri="{FF2B5EF4-FFF2-40B4-BE49-F238E27FC236}">
                        <a16:creationId xmlns:a16="http://schemas.microsoft.com/office/drawing/2014/main" id="{3019E68B-2F78-40A1-A128-D587011BC1C1}"/>
                      </a:ext>
                    </a:extLst>
                  </p:cNvPr>
                  <p:cNvSpPr/>
                  <p:nvPr/>
                </p:nvSpPr>
                <p:spPr>
                  <a:xfrm>
                    <a:off x="4130242" y="650159"/>
                    <a:ext cx="502274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Trapezoid 94">
                    <a:extLst>
                      <a:ext uri="{FF2B5EF4-FFF2-40B4-BE49-F238E27FC236}">
                        <a16:creationId xmlns:a16="http://schemas.microsoft.com/office/drawing/2014/main" id="{F959BF41-5961-4C3A-8633-CD707DA2E36A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37">
                  <a:extLst>
                    <a:ext uri="{FF2B5EF4-FFF2-40B4-BE49-F238E27FC236}">
                      <a16:creationId xmlns:a16="http://schemas.microsoft.com/office/drawing/2014/main" id="{99B6BF46-341C-46C0-BB86-4DB9913BFAF6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275" name="Rectangle: Rounded Corners 56">
                    <a:extLst>
                      <a:ext uri="{FF2B5EF4-FFF2-40B4-BE49-F238E27FC236}">
                        <a16:creationId xmlns:a16="http://schemas.microsoft.com/office/drawing/2014/main" id="{C127A094-185A-41BB-9F27-196A1E64B883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Rectangle: Rounded Corners 57">
                    <a:extLst>
                      <a:ext uri="{FF2B5EF4-FFF2-40B4-BE49-F238E27FC236}">
                        <a16:creationId xmlns:a16="http://schemas.microsoft.com/office/drawing/2014/main" id="{7C41B8CD-4784-4BDF-8A54-08130D7A18B7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" name="Group 38">
                  <a:extLst>
                    <a:ext uri="{FF2B5EF4-FFF2-40B4-BE49-F238E27FC236}">
                      <a16:creationId xmlns:a16="http://schemas.microsoft.com/office/drawing/2014/main" id="{63CB9AAF-F8BC-40FB-81CB-9AFD35439FFA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271" name="Oval 52">
                    <a:extLst>
                      <a:ext uri="{FF2B5EF4-FFF2-40B4-BE49-F238E27FC236}">
                        <a16:creationId xmlns:a16="http://schemas.microsoft.com/office/drawing/2014/main" id="{FD3F04F3-7024-42E2-84A6-28C2330DF845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Freeform: Shape 53">
                    <a:extLst>
                      <a:ext uri="{FF2B5EF4-FFF2-40B4-BE49-F238E27FC236}">
                        <a16:creationId xmlns:a16="http://schemas.microsoft.com/office/drawing/2014/main" id="{8786C65F-203F-4A41-8ED9-277647BBF90D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: Shape 54">
                    <a:extLst>
                      <a:ext uri="{FF2B5EF4-FFF2-40B4-BE49-F238E27FC236}">
                        <a16:creationId xmlns:a16="http://schemas.microsoft.com/office/drawing/2014/main" id="{9139A33E-27AF-4041-AA4D-089E6A93D512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Oval 55">
                    <a:extLst>
                      <a:ext uri="{FF2B5EF4-FFF2-40B4-BE49-F238E27FC236}">
                        <a16:creationId xmlns:a16="http://schemas.microsoft.com/office/drawing/2014/main" id="{9E2F6D38-B6CA-4550-99B1-C8417574C84D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8" name="Rectangle: Top Corners Rounded 39">
                  <a:extLst>
                    <a:ext uri="{FF2B5EF4-FFF2-40B4-BE49-F238E27FC236}">
                      <a16:creationId xmlns:a16="http://schemas.microsoft.com/office/drawing/2014/main" id="{E5907ADE-7F6F-48E9-BF02-6785CFCCDD93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9" name="Group 40">
                  <a:extLst>
                    <a:ext uri="{FF2B5EF4-FFF2-40B4-BE49-F238E27FC236}">
                      <a16:creationId xmlns:a16="http://schemas.microsoft.com/office/drawing/2014/main" id="{C32D4518-BFB5-4700-9109-FECE69B2ED32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269" name="Rectangle: Rounded Corners 50">
                    <a:extLst>
                      <a:ext uri="{FF2B5EF4-FFF2-40B4-BE49-F238E27FC236}">
                        <a16:creationId xmlns:a16="http://schemas.microsoft.com/office/drawing/2014/main" id="{045C4119-494E-4DEA-AD1D-E41F9D786C8A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: Rounded Corners 51">
                    <a:extLst>
                      <a:ext uri="{FF2B5EF4-FFF2-40B4-BE49-F238E27FC236}">
                        <a16:creationId xmlns:a16="http://schemas.microsoft.com/office/drawing/2014/main" id="{37F139D2-B1CE-4CB0-BAAD-941DB7A859A3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0" name="Oval 41">
                  <a:extLst>
                    <a:ext uri="{FF2B5EF4-FFF2-40B4-BE49-F238E27FC236}">
                      <a16:creationId xmlns:a16="http://schemas.microsoft.com/office/drawing/2014/main" id="{0186FC03-B040-4DAD-A322-A454BDA95B7B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: Shape 42">
                  <a:extLst>
                    <a:ext uri="{FF2B5EF4-FFF2-40B4-BE49-F238E27FC236}">
                      <a16:creationId xmlns:a16="http://schemas.microsoft.com/office/drawing/2014/main" id="{AEA9990C-A2C6-4370-BE1D-87B0A01973F3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43">
                  <a:extLst>
                    <a:ext uri="{FF2B5EF4-FFF2-40B4-BE49-F238E27FC236}">
                      <a16:creationId xmlns:a16="http://schemas.microsoft.com/office/drawing/2014/main" id="{431046C6-6B23-4CBC-8443-453EF79214AA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Oval 44">
                  <a:extLst>
                    <a:ext uri="{FF2B5EF4-FFF2-40B4-BE49-F238E27FC236}">
                      <a16:creationId xmlns:a16="http://schemas.microsoft.com/office/drawing/2014/main" id="{62E38C39-6D00-4CFA-A889-10B0D6EA0A51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: Top Corners Rounded 45">
                  <a:extLst>
                    <a:ext uri="{FF2B5EF4-FFF2-40B4-BE49-F238E27FC236}">
                      <a16:creationId xmlns:a16="http://schemas.microsoft.com/office/drawing/2014/main" id="{D964C05A-238C-435D-A752-4E9AC58B8665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: Top Corners Rounded 46">
                  <a:extLst>
                    <a:ext uri="{FF2B5EF4-FFF2-40B4-BE49-F238E27FC236}">
                      <a16:creationId xmlns:a16="http://schemas.microsoft.com/office/drawing/2014/main" id="{81A75FA9-859E-4211-8CCF-15D1F8CBDCFA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6" name="Group 47">
                  <a:extLst>
                    <a:ext uri="{FF2B5EF4-FFF2-40B4-BE49-F238E27FC236}">
                      <a16:creationId xmlns:a16="http://schemas.microsoft.com/office/drawing/2014/main" id="{A0C5B0A8-7175-4D69-AD76-E08E5694FC82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267" name="Oval 48">
                    <a:extLst>
                      <a:ext uri="{FF2B5EF4-FFF2-40B4-BE49-F238E27FC236}">
                        <a16:creationId xmlns:a16="http://schemas.microsoft.com/office/drawing/2014/main" id="{5A93ACAB-B9A7-4E60-A971-F2F67C19A2A9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Freeform: Shape 49">
                    <a:extLst>
                      <a:ext uri="{FF2B5EF4-FFF2-40B4-BE49-F238E27FC236}">
                        <a16:creationId xmlns:a16="http://schemas.microsoft.com/office/drawing/2014/main" id="{35BEA2AA-8115-401C-8DC4-5795F23F98C8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1" name="Freeform: Shape 32">
              <a:extLst>
                <a:ext uri="{FF2B5EF4-FFF2-40B4-BE49-F238E27FC236}">
                  <a16:creationId xmlns:a16="http://schemas.microsoft.com/office/drawing/2014/main" id="{3609CF77-34B3-4BF9-A83D-D962FD8F1708}"/>
                </a:ext>
              </a:extLst>
            </p:cNvPr>
            <p:cNvSpPr/>
            <p:nvPr/>
          </p:nvSpPr>
          <p:spPr>
            <a:xfrm>
              <a:off x="6052977" y="4169190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Freeform: Shape 62">
            <a:extLst>
              <a:ext uri="{FF2B5EF4-FFF2-40B4-BE49-F238E27FC236}">
                <a16:creationId xmlns:a16="http://schemas.microsoft.com/office/drawing/2014/main" id="{1DD809F1-78A0-477E-9A92-81EA5B3E3002}"/>
              </a:ext>
            </a:extLst>
          </p:cNvPr>
          <p:cNvSpPr/>
          <p:nvPr/>
        </p:nvSpPr>
        <p:spPr>
          <a:xfrm>
            <a:off x="536460" y="3480137"/>
            <a:ext cx="2231257" cy="326326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chemeClr val="accent1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9" name="그룹 338">
            <a:extLst>
              <a:ext uri="{FF2B5EF4-FFF2-40B4-BE49-F238E27FC236}">
                <a16:creationId xmlns:a16="http://schemas.microsoft.com/office/drawing/2014/main" id="{4EC563F4-B344-4321-9DBF-013D635DAA4A}"/>
              </a:ext>
            </a:extLst>
          </p:cNvPr>
          <p:cNvGrpSpPr/>
          <p:nvPr/>
        </p:nvGrpSpPr>
        <p:grpSpPr>
          <a:xfrm>
            <a:off x="966663" y="1326919"/>
            <a:ext cx="5742240" cy="2354592"/>
            <a:chOff x="6010275" y="3800315"/>
            <a:chExt cx="5742240" cy="2354592"/>
          </a:xfrm>
          <a:solidFill>
            <a:schemeClr val="accent4"/>
          </a:solidFill>
        </p:grpSpPr>
        <p:grpSp>
          <p:nvGrpSpPr>
            <p:cNvPr id="340" name="그룹 339">
              <a:extLst>
                <a:ext uri="{FF2B5EF4-FFF2-40B4-BE49-F238E27FC236}">
                  <a16:creationId xmlns:a16="http://schemas.microsoft.com/office/drawing/2014/main" id="{D7330136-F19C-4E7C-9F6E-76ECE69B4DA4}"/>
                </a:ext>
              </a:extLst>
            </p:cNvPr>
            <p:cNvGrpSpPr/>
            <p:nvPr/>
          </p:nvGrpSpPr>
          <p:grpSpPr>
            <a:xfrm>
              <a:off x="6010275" y="4033345"/>
              <a:ext cx="5742240" cy="2060749"/>
              <a:chOff x="6010275" y="4033345"/>
              <a:chExt cx="5742240" cy="2060749"/>
            </a:xfrm>
            <a:grpFill/>
          </p:grpSpPr>
          <p:sp>
            <p:nvSpPr>
              <p:cNvPr id="342" name="Freeform: Shape 3">
                <a:extLst>
                  <a:ext uri="{FF2B5EF4-FFF2-40B4-BE49-F238E27FC236}">
                    <a16:creationId xmlns:a16="http://schemas.microsoft.com/office/drawing/2014/main" id="{AFF5E5D9-C635-4F38-B095-8E28F36F9714}"/>
                  </a:ext>
                </a:extLst>
              </p:cNvPr>
              <p:cNvSpPr/>
              <p:nvPr/>
            </p:nvSpPr>
            <p:spPr>
              <a:xfrm flipH="1" flipV="1">
                <a:off x="9223345" y="4033345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4">
                <a:extLst>
                  <a:ext uri="{FF2B5EF4-FFF2-40B4-BE49-F238E27FC236}">
                    <a16:creationId xmlns:a16="http://schemas.microsoft.com/office/drawing/2014/main" id="{EDFFA7DD-3608-4E79-A68C-02F2D89862B0}"/>
                  </a:ext>
                </a:extLst>
              </p:cNvPr>
              <p:cNvSpPr/>
              <p:nvPr/>
            </p:nvSpPr>
            <p:spPr>
              <a:xfrm>
                <a:off x="6010275" y="4180426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4" name="Freeform: Shape 5">
                <a:extLst>
                  <a:ext uri="{FF2B5EF4-FFF2-40B4-BE49-F238E27FC236}">
                    <a16:creationId xmlns:a16="http://schemas.microsoft.com/office/drawing/2014/main" id="{73B9613B-E3D4-4FA4-8A35-F8037AE27DE2}"/>
                  </a:ext>
                </a:extLst>
              </p:cNvPr>
              <p:cNvSpPr/>
              <p:nvPr/>
            </p:nvSpPr>
            <p:spPr>
              <a:xfrm flipH="1" flipV="1">
                <a:off x="9288910" y="4889960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7">
                <a:extLst>
                  <a:ext uri="{FF2B5EF4-FFF2-40B4-BE49-F238E27FC236}">
                    <a16:creationId xmlns:a16="http://schemas.microsoft.com/office/drawing/2014/main" id="{0FB9011D-7294-4157-91BD-577ADC13B46E}"/>
                  </a:ext>
                </a:extLst>
              </p:cNvPr>
              <p:cNvSpPr/>
              <p:nvPr/>
            </p:nvSpPr>
            <p:spPr>
              <a:xfrm>
                <a:off x="6169026" y="5082672"/>
                <a:ext cx="2463605" cy="1011422"/>
              </a:xfrm>
              <a:custGeom>
                <a:avLst/>
                <a:gdLst>
                  <a:gd name="connsiteX0" fmla="*/ 858917 w 1888549"/>
                  <a:gd name="connsiteY0" fmla="*/ 185738 h 775335"/>
                  <a:gd name="connsiteX1" fmla="*/ 874990 w 1888549"/>
                  <a:gd name="connsiteY1" fmla="*/ 192525 h 775335"/>
                  <a:gd name="connsiteX2" fmla="*/ 876147 w 1888549"/>
                  <a:gd name="connsiteY2" fmla="*/ 195263 h 775335"/>
                  <a:gd name="connsiteX3" fmla="*/ 1272302 w 1888549"/>
                  <a:gd name="connsiteY3" fmla="*/ 195263 h 775335"/>
                  <a:gd name="connsiteX4" fmla="*/ 1449467 w 1888549"/>
                  <a:gd name="connsiteY4" fmla="*/ 372428 h 775335"/>
                  <a:gd name="connsiteX5" fmla="*/ 1529477 w 1888549"/>
                  <a:gd name="connsiteY5" fmla="*/ 372428 h 775335"/>
                  <a:gd name="connsiteX6" fmla="*/ 1598058 w 1888549"/>
                  <a:gd name="connsiteY6" fmla="*/ 265748 h 775335"/>
                  <a:gd name="connsiteX7" fmla="*/ 1790447 w 1888549"/>
                  <a:gd name="connsiteY7" fmla="*/ 265748 h 775335"/>
                  <a:gd name="connsiteX8" fmla="*/ 1793319 w 1888549"/>
                  <a:gd name="connsiteY8" fmla="*/ 262890 h 775335"/>
                  <a:gd name="connsiteX9" fmla="*/ 1796177 w 1888549"/>
                  <a:gd name="connsiteY9" fmla="*/ 265748 h 775335"/>
                  <a:gd name="connsiteX10" fmla="*/ 1888549 w 1888549"/>
                  <a:gd name="connsiteY10" fmla="*/ 265748 h 775335"/>
                  <a:gd name="connsiteX11" fmla="*/ 1888549 w 1888549"/>
                  <a:gd name="connsiteY11" fmla="*/ 291465 h 775335"/>
                  <a:gd name="connsiteX12" fmla="*/ 1800989 w 1888549"/>
                  <a:gd name="connsiteY12" fmla="*/ 291465 h 775335"/>
                  <a:gd name="connsiteX13" fmla="*/ 1614249 w 1888549"/>
                  <a:gd name="connsiteY13" fmla="*/ 479107 h 775335"/>
                  <a:gd name="connsiteX14" fmla="*/ 1321832 w 1888549"/>
                  <a:gd name="connsiteY14" fmla="*/ 479107 h 775335"/>
                  <a:gd name="connsiteX15" fmla="*/ 1088382 w 1888549"/>
                  <a:gd name="connsiteY15" fmla="*/ 747795 h 775335"/>
                  <a:gd name="connsiteX16" fmla="*/ 1090137 w 1888549"/>
                  <a:gd name="connsiteY16" fmla="*/ 752118 h 775335"/>
                  <a:gd name="connsiteX17" fmla="*/ 1083707 w 1888549"/>
                  <a:gd name="connsiteY17" fmla="*/ 768667 h 775335"/>
                  <a:gd name="connsiteX18" fmla="*/ 1067515 w 1888549"/>
                  <a:gd name="connsiteY18" fmla="*/ 775335 h 775335"/>
                  <a:gd name="connsiteX19" fmla="*/ 1051323 w 1888549"/>
                  <a:gd name="connsiteY19" fmla="*/ 768667 h 775335"/>
                  <a:gd name="connsiteX20" fmla="*/ 1044655 w 1888549"/>
                  <a:gd name="connsiteY20" fmla="*/ 752475 h 775335"/>
                  <a:gd name="connsiteX21" fmla="*/ 1051323 w 1888549"/>
                  <a:gd name="connsiteY21" fmla="*/ 736282 h 775335"/>
                  <a:gd name="connsiteX22" fmla="*/ 1067515 w 1888549"/>
                  <a:gd name="connsiteY22" fmla="*/ 729615 h 775335"/>
                  <a:gd name="connsiteX23" fmla="*/ 1069567 w 1888549"/>
                  <a:gd name="connsiteY23" fmla="*/ 730460 h 775335"/>
                  <a:gd name="connsiteX24" fmla="*/ 1310402 w 1888549"/>
                  <a:gd name="connsiteY24" fmla="*/ 452437 h 775335"/>
                  <a:gd name="connsiteX25" fmla="*/ 1602819 w 1888549"/>
                  <a:gd name="connsiteY25" fmla="*/ 452437 h 775335"/>
                  <a:gd name="connsiteX26" fmla="*/ 1764600 w 1888549"/>
                  <a:gd name="connsiteY26" fmla="*/ 291465 h 775335"/>
                  <a:gd name="connsiteX27" fmla="*/ 1611392 w 1888549"/>
                  <a:gd name="connsiteY27" fmla="*/ 291465 h 775335"/>
                  <a:gd name="connsiteX28" fmla="*/ 1542813 w 1888549"/>
                  <a:gd name="connsiteY28" fmla="*/ 398145 h 775335"/>
                  <a:gd name="connsiteX29" fmla="*/ 1442800 w 1888549"/>
                  <a:gd name="connsiteY29" fmla="*/ 398145 h 775335"/>
                  <a:gd name="connsiteX30" fmla="*/ 1440895 w 1888549"/>
                  <a:gd name="connsiteY30" fmla="*/ 400050 h 775335"/>
                  <a:gd name="connsiteX31" fmla="*/ 1438990 w 1888549"/>
                  <a:gd name="connsiteY31" fmla="*/ 398145 h 775335"/>
                  <a:gd name="connsiteX32" fmla="*/ 1159908 w 1888549"/>
                  <a:gd name="connsiteY32" fmla="*/ 398145 h 775335"/>
                  <a:gd name="connsiteX33" fmla="*/ 1135200 w 1888549"/>
                  <a:gd name="connsiteY33" fmla="*/ 368334 h 775335"/>
                  <a:gd name="connsiteX34" fmla="*/ 1064657 w 1888549"/>
                  <a:gd name="connsiteY34" fmla="*/ 438150 h 775335"/>
                  <a:gd name="connsiteX35" fmla="*/ 814637 w 1888549"/>
                  <a:gd name="connsiteY35" fmla="*/ 438150 h 775335"/>
                  <a:gd name="connsiteX36" fmla="*/ 813078 w 1888549"/>
                  <a:gd name="connsiteY36" fmla="*/ 441842 h 775335"/>
                  <a:gd name="connsiteX37" fmla="*/ 797005 w 1888549"/>
                  <a:gd name="connsiteY37" fmla="*/ 448628 h 775335"/>
                  <a:gd name="connsiteX38" fmla="*/ 774145 w 1888549"/>
                  <a:gd name="connsiteY38" fmla="*/ 425768 h 775335"/>
                  <a:gd name="connsiteX39" fmla="*/ 797005 w 1888549"/>
                  <a:gd name="connsiteY39" fmla="*/ 402908 h 775335"/>
                  <a:gd name="connsiteX40" fmla="*/ 813078 w 1888549"/>
                  <a:gd name="connsiteY40" fmla="*/ 409695 h 775335"/>
                  <a:gd name="connsiteX41" fmla="*/ 814234 w 1888549"/>
                  <a:gd name="connsiteY41" fmla="*/ 412432 h 775335"/>
                  <a:gd name="connsiteX42" fmla="*/ 1053227 w 1888549"/>
                  <a:gd name="connsiteY42" fmla="*/ 412432 h 775335"/>
                  <a:gd name="connsiteX43" fmla="*/ 1118035 w 1888549"/>
                  <a:gd name="connsiteY43" fmla="*/ 347625 h 775335"/>
                  <a:gd name="connsiteX44" fmla="*/ 1072278 w 1888549"/>
                  <a:gd name="connsiteY44" fmla="*/ 292418 h 775335"/>
                  <a:gd name="connsiteX45" fmla="*/ 1019035 w 1888549"/>
                  <a:gd name="connsiteY45" fmla="*/ 292418 h 775335"/>
                  <a:gd name="connsiteX46" fmla="*/ 929403 w 1888549"/>
                  <a:gd name="connsiteY46" fmla="*/ 382905 h 775335"/>
                  <a:gd name="connsiteX47" fmla="*/ 662702 w 1888549"/>
                  <a:gd name="connsiteY47" fmla="*/ 382905 h 775335"/>
                  <a:gd name="connsiteX48" fmla="*/ 493157 w 1888549"/>
                  <a:gd name="connsiteY48" fmla="*/ 552450 h 775335"/>
                  <a:gd name="connsiteX49" fmla="*/ 321708 w 1888549"/>
                  <a:gd name="connsiteY49" fmla="*/ 552450 h 775335"/>
                  <a:gd name="connsiteX50" fmla="*/ 43766 w 1888549"/>
                  <a:gd name="connsiteY50" fmla="*/ 694962 h 775335"/>
                  <a:gd name="connsiteX51" fmla="*/ 38814 w 1888549"/>
                  <a:gd name="connsiteY51" fmla="*/ 707707 h 775335"/>
                  <a:gd name="connsiteX52" fmla="*/ 22622 w 1888549"/>
                  <a:gd name="connsiteY52" fmla="*/ 714375 h 775335"/>
                  <a:gd name="connsiteX53" fmla="*/ 6429 w 1888549"/>
                  <a:gd name="connsiteY53" fmla="*/ 707707 h 775335"/>
                  <a:gd name="connsiteX54" fmla="*/ 6429 w 1888549"/>
                  <a:gd name="connsiteY54" fmla="*/ 675322 h 775335"/>
                  <a:gd name="connsiteX55" fmla="*/ 22622 w 1888549"/>
                  <a:gd name="connsiteY55" fmla="*/ 668655 h 775335"/>
                  <a:gd name="connsiteX56" fmla="*/ 31555 w 1888549"/>
                  <a:gd name="connsiteY56" fmla="*/ 672333 h 775335"/>
                  <a:gd name="connsiteX57" fmla="*/ 314088 w 1888549"/>
                  <a:gd name="connsiteY57" fmla="*/ 526733 h 775335"/>
                  <a:gd name="connsiteX58" fmla="*/ 481728 w 1888549"/>
                  <a:gd name="connsiteY58" fmla="*/ 526733 h 775335"/>
                  <a:gd name="connsiteX59" fmla="*/ 652224 w 1888549"/>
                  <a:gd name="connsiteY59" fmla="*/ 356235 h 775335"/>
                  <a:gd name="connsiteX60" fmla="*/ 917972 w 1888549"/>
                  <a:gd name="connsiteY60" fmla="*/ 356235 h 775335"/>
                  <a:gd name="connsiteX61" fmla="*/ 982448 w 1888549"/>
                  <a:gd name="connsiteY61" fmla="*/ 292418 h 775335"/>
                  <a:gd name="connsiteX62" fmla="*/ 487443 w 1888549"/>
                  <a:gd name="connsiteY62" fmla="*/ 292418 h 775335"/>
                  <a:gd name="connsiteX63" fmla="*/ 137060 w 1888549"/>
                  <a:gd name="connsiteY63" fmla="*/ 470305 h 775335"/>
                  <a:gd name="connsiteX64" fmla="*/ 132160 w 1888549"/>
                  <a:gd name="connsiteY64" fmla="*/ 482917 h 775335"/>
                  <a:gd name="connsiteX65" fmla="*/ 115968 w 1888549"/>
                  <a:gd name="connsiteY65" fmla="*/ 489585 h 775335"/>
                  <a:gd name="connsiteX66" fmla="*/ 99775 w 1888549"/>
                  <a:gd name="connsiteY66" fmla="*/ 482917 h 775335"/>
                  <a:gd name="connsiteX67" fmla="*/ 99775 w 1888549"/>
                  <a:gd name="connsiteY67" fmla="*/ 450532 h 775335"/>
                  <a:gd name="connsiteX68" fmla="*/ 115968 w 1888549"/>
                  <a:gd name="connsiteY68" fmla="*/ 443865 h 775335"/>
                  <a:gd name="connsiteX69" fmla="*/ 125063 w 1888549"/>
                  <a:gd name="connsiteY69" fmla="*/ 447610 h 775335"/>
                  <a:gd name="connsiteX70" fmla="*/ 479823 w 1888549"/>
                  <a:gd name="connsiteY70" fmla="*/ 266700 h 775335"/>
                  <a:gd name="connsiteX71" fmla="*/ 1008431 w 1888549"/>
                  <a:gd name="connsiteY71" fmla="*/ 266700 h 775335"/>
                  <a:gd name="connsiteX72" fmla="*/ 1011317 w 1888549"/>
                  <a:gd name="connsiteY72" fmla="*/ 263843 h 775335"/>
                  <a:gd name="connsiteX73" fmla="*/ 1014174 w 1888549"/>
                  <a:gd name="connsiteY73" fmla="*/ 266700 h 775335"/>
                  <a:gd name="connsiteX74" fmla="*/ 1084660 w 1888549"/>
                  <a:gd name="connsiteY74" fmla="*/ 266700 h 775335"/>
                  <a:gd name="connsiteX75" fmla="*/ 1136151 w 1888549"/>
                  <a:gd name="connsiteY75" fmla="*/ 329508 h 775335"/>
                  <a:gd name="connsiteX76" fmla="*/ 1137999 w 1888549"/>
                  <a:gd name="connsiteY76" fmla="*/ 327660 h 775335"/>
                  <a:gd name="connsiteX77" fmla="*/ 1157049 w 1888549"/>
                  <a:gd name="connsiteY77" fmla="*/ 346710 h 775335"/>
                  <a:gd name="connsiteX78" fmla="*/ 1153297 w 1888549"/>
                  <a:gd name="connsiteY78" fmla="*/ 350423 h 775335"/>
                  <a:gd name="connsiteX79" fmla="*/ 1171338 w 1888549"/>
                  <a:gd name="connsiteY79" fmla="*/ 372428 h 775335"/>
                  <a:gd name="connsiteX80" fmla="*/ 1413273 w 1888549"/>
                  <a:gd name="connsiteY80" fmla="*/ 372428 h 775335"/>
                  <a:gd name="connsiteX81" fmla="*/ 1261825 w 1888549"/>
                  <a:gd name="connsiteY81" fmla="*/ 220980 h 775335"/>
                  <a:gd name="connsiteX82" fmla="*/ 876549 w 1888549"/>
                  <a:gd name="connsiteY82" fmla="*/ 220980 h 775335"/>
                  <a:gd name="connsiteX83" fmla="*/ 874990 w 1888549"/>
                  <a:gd name="connsiteY83" fmla="*/ 224672 h 775335"/>
                  <a:gd name="connsiteX84" fmla="*/ 858917 w 1888549"/>
                  <a:gd name="connsiteY84" fmla="*/ 231458 h 775335"/>
                  <a:gd name="connsiteX85" fmla="*/ 836057 w 1888549"/>
                  <a:gd name="connsiteY85" fmla="*/ 208598 h 775335"/>
                  <a:gd name="connsiteX86" fmla="*/ 858917 w 1888549"/>
                  <a:gd name="connsiteY86" fmla="*/ 185738 h 775335"/>
                  <a:gd name="connsiteX87" fmla="*/ 271226 w 1888549"/>
                  <a:gd name="connsiteY87" fmla="*/ 0 h 775335"/>
                  <a:gd name="connsiteX88" fmla="*/ 287390 w 1888549"/>
                  <a:gd name="connsiteY88" fmla="*/ 6695 h 775335"/>
                  <a:gd name="connsiteX89" fmla="*/ 288562 w 1888549"/>
                  <a:gd name="connsiteY89" fmla="*/ 9525 h 775335"/>
                  <a:gd name="connsiteX90" fmla="*/ 369333 w 1888549"/>
                  <a:gd name="connsiteY90" fmla="*/ 9525 h 775335"/>
                  <a:gd name="connsiteX91" fmla="*/ 489348 w 1888549"/>
                  <a:gd name="connsiteY91" fmla="*/ 130492 h 775335"/>
                  <a:gd name="connsiteX92" fmla="*/ 1072278 w 1888549"/>
                  <a:gd name="connsiteY92" fmla="*/ 130492 h 775335"/>
                  <a:gd name="connsiteX93" fmla="*/ 1139905 w 1888549"/>
                  <a:gd name="connsiteY93" fmla="*/ 23812 h 775335"/>
                  <a:gd name="connsiteX94" fmla="*/ 1284828 w 1888549"/>
                  <a:gd name="connsiteY94" fmla="*/ 23812 h 775335"/>
                  <a:gd name="connsiteX95" fmla="*/ 1287542 w 1888549"/>
                  <a:gd name="connsiteY95" fmla="*/ 20955 h 775335"/>
                  <a:gd name="connsiteX96" fmla="*/ 1290384 w 1888549"/>
                  <a:gd name="connsiteY96" fmla="*/ 23812 h 775335"/>
                  <a:gd name="connsiteX97" fmla="*/ 1553289 w 1888549"/>
                  <a:gd name="connsiteY97" fmla="*/ 23812 h 775335"/>
                  <a:gd name="connsiteX98" fmla="*/ 1612344 w 1888549"/>
                  <a:gd name="connsiteY98" fmla="*/ 131445 h 775335"/>
                  <a:gd name="connsiteX99" fmla="*/ 1888549 w 1888549"/>
                  <a:gd name="connsiteY99" fmla="*/ 131445 h 775335"/>
                  <a:gd name="connsiteX100" fmla="*/ 1888549 w 1888549"/>
                  <a:gd name="connsiteY100" fmla="*/ 157162 h 775335"/>
                  <a:gd name="connsiteX101" fmla="*/ 1598058 w 1888549"/>
                  <a:gd name="connsiteY101" fmla="*/ 157162 h 775335"/>
                  <a:gd name="connsiteX102" fmla="*/ 1539002 w 1888549"/>
                  <a:gd name="connsiteY102" fmla="*/ 50482 h 775335"/>
                  <a:gd name="connsiteX103" fmla="*/ 1316918 w 1888549"/>
                  <a:gd name="connsiteY103" fmla="*/ 50482 h 775335"/>
                  <a:gd name="connsiteX104" fmla="*/ 1472327 w 1888549"/>
                  <a:gd name="connsiteY104" fmla="*/ 206692 h 775335"/>
                  <a:gd name="connsiteX105" fmla="*/ 1888549 w 1888549"/>
                  <a:gd name="connsiteY105" fmla="*/ 206692 h 775335"/>
                  <a:gd name="connsiteX106" fmla="*/ 1888549 w 1888549"/>
                  <a:gd name="connsiteY106" fmla="*/ 233054 h 775335"/>
                  <a:gd name="connsiteX107" fmla="*/ 1461850 w 1888549"/>
                  <a:gd name="connsiteY107" fmla="*/ 232410 h 775335"/>
                  <a:gd name="connsiteX108" fmla="*/ 1279922 w 1888549"/>
                  <a:gd name="connsiteY108" fmla="*/ 50482 h 775335"/>
                  <a:gd name="connsiteX109" fmla="*/ 1153240 w 1888549"/>
                  <a:gd name="connsiteY109" fmla="*/ 50482 h 775335"/>
                  <a:gd name="connsiteX110" fmla="*/ 1085613 w 1888549"/>
                  <a:gd name="connsiteY110" fmla="*/ 156210 h 775335"/>
                  <a:gd name="connsiteX111" fmla="*/ 478870 w 1888549"/>
                  <a:gd name="connsiteY111" fmla="*/ 156210 h 775335"/>
                  <a:gd name="connsiteX112" fmla="*/ 357903 w 1888549"/>
                  <a:gd name="connsiteY112" fmla="*/ 36195 h 775335"/>
                  <a:gd name="connsiteX113" fmla="*/ 288562 w 1888549"/>
                  <a:gd name="connsiteY113" fmla="*/ 36195 h 775335"/>
                  <a:gd name="connsiteX114" fmla="*/ 287390 w 1888549"/>
                  <a:gd name="connsiteY114" fmla="*/ 39024 h 775335"/>
                  <a:gd name="connsiteX115" fmla="*/ 271226 w 1888549"/>
                  <a:gd name="connsiteY115" fmla="*/ 45720 h 775335"/>
                  <a:gd name="connsiteX116" fmla="*/ 248366 w 1888549"/>
                  <a:gd name="connsiteY116" fmla="*/ 22860 h 775335"/>
                  <a:gd name="connsiteX117" fmla="*/ 271226 w 1888549"/>
                  <a:gd name="connsiteY117" fmla="*/ 0 h 77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888549" h="775335">
                    <a:moveTo>
                      <a:pt x="858917" y="185738"/>
                    </a:moveTo>
                    <a:cubicBezTo>
                      <a:pt x="865108" y="185738"/>
                      <a:pt x="870823" y="188357"/>
                      <a:pt x="874990" y="192525"/>
                    </a:cubicBezTo>
                    <a:lnTo>
                      <a:pt x="876147" y="195263"/>
                    </a:lnTo>
                    <a:lnTo>
                      <a:pt x="1272302" y="195263"/>
                    </a:lnTo>
                    <a:lnTo>
                      <a:pt x="1449467" y="372428"/>
                    </a:lnTo>
                    <a:lnTo>
                      <a:pt x="1529477" y="372428"/>
                    </a:lnTo>
                    <a:lnTo>
                      <a:pt x="1598058" y="265748"/>
                    </a:lnTo>
                    <a:lnTo>
                      <a:pt x="1790447" y="265748"/>
                    </a:lnTo>
                    <a:lnTo>
                      <a:pt x="1793319" y="262890"/>
                    </a:lnTo>
                    <a:lnTo>
                      <a:pt x="1796177" y="265748"/>
                    </a:lnTo>
                    <a:lnTo>
                      <a:pt x="1888549" y="265748"/>
                    </a:lnTo>
                    <a:lnTo>
                      <a:pt x="1888549" y="291465"/>
                    </a:lnTo>
                    <a:lnTo>
                      <a:pt x="1800989" y="291465"/>
                    </a:lnTo>
                    <a:lnTo>
                      <a:pt x="1614249" y="479107"/>
                    </a:lnTo>
                    <a:lnTo>
                      <a:pt x="1321832" y="479107"/>
                    </a:lnTo>
                    <a:lnTo>
                      <a:pt x="1088382" y="747795"/>
                    </a:lnTo>
                    <a:lnTo>
                      <a:pt x="1090137" y="752118"/>
                    </a:lnTo>
                    <a:cubicBezTo>
                      <a:pt x="1090137" y="757952"/>
                      <a:pt x="1087994" y="763905"/>
                      <a:pt x="1083707" y="768667"/>
                    </a:cubicBezTo>
                    <a:cubicBezTo>
                      <a:pt x="1078946" y="773430"/>
                      <a:pt x="1073230" y="775335"/>
                      <a:pt x="1067515" y="775335"/>
                    </a:cubicBezTo>
                    <a:cubicBezTo>
                      <a:pt x="1061801" y="775335"/>
                      <a:pt x="1056085" y="773430"/>
                      <a:pt x="1051323" y="768667"/>
                    </a:cubicBezTo>
                    <a:cubicBezTo>
                      <a:pt x="1046561" y="764857"/>
                      <a:pt x="1044655" y="759142"/>
                      <a:pt x="1044655" y="752475"/>
                    </a:cubicBezTo>
                    <a:cubicBezTo>
                      <a:pt x="1044655" y="746760"/>
                      <a:pt x="1046561" y="741045"/>
                      <a:pt x="1051323" y="736282"/>
                    </a:cubicBezTo>
                    <a:cubicBezTo>
                      <a:pt x="1055133" y="732472"/>
                      <a:pt x="1060848" y="729615"/>
                      <a:pt x="1067515" y="729615"/>
                    </a:cubicBezTo>
                    <a:lnTo>
                      <a:pt x="1069567" y="730460"/>
                    </a:lnTo>
                    <a:lnTo>
                      <a:pt x="1310402" y="452437"/>
                    </a:lnTo>
                    <a:lnTo>
                      <a:pt x="1602819" y="452437"/>
                    </a:lnTo>
                    <a:lnTo>
                      <a:pt x="1764600" y="291465"/>
                    </a:lnTo>
                    <a:lnTo>
                      <a:pt x="1611392" y="291465"/>
                    </a:lnTo>
                    <a:lnTo>
                      <a:pt x="1542813" y="398145"/>
                    </a:lnTo>
                    <a:lnTo>
                      <a:pt x="1442800" y="398145"/>
                    </a:lnTo>
                    <a:lnTo>
                      <a:pt x="1440895" y="400050"/>
                    </a:lnTo>
                    <a:lnTo>
                      <a:pt x="1438990" y="398145"/>
                    </a:lnTo>
                    <a:lnTo>
                      <a:pt x="1159908" y="398145"/>
                    </a:lnTo>
                    <a:lnTo>
                      <a:pt x="1135200" y="368334"/>
                    </a:lnTo>
                    <a:lnTo>
                      <a:pt x="1064657" y="438150"/>
                    </a:lnTo>
                    <a:lnTo>
                      <a:pt x="814637" y="438150"/>
                    </a:lnTo>
                    <a:lnTo>
                      <a:pt x="813078" y="441842"/>
                    </a:lnTo>
                    <a:cubicBezTo>
                      <a:pt x="808911" y="446009"/>
                      <a:pt x="803196" y="448628"/>
                      <a:pt x="797005" y="448628"/>
                    </a:cubicBezTo>
                    <a:cubicBezTo>
                      <a:pt x="784622" y="448628"/>
                      <a:pt x="774145" y="438150"/>
                      <a:pt x="774145" y="425768"/>
                    </a:cubicBezTo>
                    <a:cubicBezTo>
                      <a:pt x="774145" y="413385"/>
                      <a:pt x="784622" y="402908"/>
                      <a:pt x="797005" y="402908"/>
                    </a:cubicBezTo>
                    <a:cubicBezTo>
                      <a:pt x="803196" y="402908"/>
                      <a:pt x="808911" y="405527"/>
                      <a:pt x="813078" y="409695"/>
                    </a:cubicBezTo>
                    <a:lnTo>
                      <a:pt x="814234" y="412432"/>
                    </a:lnTo>
                    <a:lnTo>
                      <a:pt x="1053227" y="412432"/>
                    </a:lnTo>
                    <a:lnTo>
                      <a:pt x="1118035" y="347625"/>
                    </a:lnTo>
                    <a:lnTo>
                      <a:pt x="1072278" y="292418"/>
                    </a:lnTo>
                    <a:lnTo>
                      <a:pt x="1019035" y="292418"/>
                    </a:lnTo>
                    <a:lnTo>
                      <a:pt x="929403" y="382905"/>
                    </a:lnTo>
                    <a:lnTo>
                      <a:pt x="662702" y="382905"/>
                    </a:lnTo>
                    <a:lnTo>
                      <a:pt x="493157" y="552450"/>
                    </a:lnTo>
                    <a:lnTo>
                      <a:pt x="321708" y="552450"/>
                    </a:lnTo>
                    <a:lnTo>
                      <a:pt x="43766" y="694962"/>
                    </a:lnTo>
                    <a:lnTo>
                      <a:pt x="38814" y="707707"/>
                    </a:lnTo>
                    <a:cubicBezTo>
                      <a:pt x="34052" y="711517"/>
                      <a:pt x="28337" y="714375"/>
                      <a:pt x="22622" y="714375"/>
                    </a:cubicBezTo>
                    <a:cubicBezTo>
                      <a:pt x="16907" y="714375"/>
                      <a:pt x="11192" y="712470"/>
                      <a:pt x="6429" y="707707"/>
                    </a:cubicBezTo>
                    <a:cubicBezTo>
                      <a:pt x="-2143" y="699135"/>
                      <a:pt x="-2143" y="684847"/>
                      <a:pt x="6429" y="675322"/>
                    </a:cubicBezTo>
                    <a:cubicBezTo>
                      <a:pt x="10239" y="670560"/>
                      <a:pt x="15954" y="668655"/>
                      <a:pt x="22622" y="668655"/>
                    </a:cubicBezTo>
                    <a:lnTo>
                      <a:pt x="31555" y="672333"/>
                    </a:lnTo>
                    <a:lnTo>
                      <a:pt x="314088" y="526733"/>
                    </a:lnTo>
                    <a:lnTo>
                      <a:pt x="481728" y="526733"/>
                    </a:lnTo>
                    <a:lnTo>
                      <a:pt x="652224" y="356235"/>
                    </a:lnTo>
                    <a:lnTo>
                      <a:pt x="917972" y="356235"/>
                    </a:lnTo>
                    <a:lnTo>
                      <a:pt x="982448" y="292418"/>
                    </a:lnTo>
                    <a:lnTo>
                      <a:pt x="487443" y="292418"/>
                    </a:lnTo>
                    <a:lnTo>
                      <a:pt x="137060" y="470305"/>
                    </a:lnTo>
                    <a:lnTo>
                      <a:pt x="132160" y="482917"/>
                    </a:lnTo>
                    <a:cubicBezTo>
                      <a:pt x="127398" y="486727"/>
                      <a:pt x="121683" y="489585"/>
                      <a:pt x="115968" y="489585"/>
                    </a:cubicBezTo>
                    <a:cubicBezTo>
                      <a:pt x="110253" y="489585"/>
                      <a:pt x="104538" y="487680"/>
                      <a:pt x="99775" y="482917"/>
                    </a:cubicBezTo>
                    <a:cubicBezTo>
                      <a:pt x="91203" y="474345"/>
                      <a:pt x="91203" y="460057"/>
                      <a:pt x="99775" y="450532"/>
                    </a:cubicBezTo>
                    <a:cubicBezTo>
                      <a:pt x="104538" y="445770"/>
                      <a:pt x="109300" y="443865"/>
                      <a:pt x="115968" y="443865"/>
                    </a:cubicBezTo>
                    <a:lnTo>
                      <a:pt x="125063" y="447610"/>
                    </a:lnTo>
                    <a:lnTo>
                      <a:pt x="479823" y="266700"/>
                    </a:lnTo>
                    <a:lnTo>
                      <a:pt x="1008431" y="266700"/>
                    </a:lnTo>
                    <a:lnTo>
                      <a:pt x="1011317" y="263843"/>
                    </a:lnTo>
                    <a:lnTo>
                      <a:pt x="1014174" y="266700"/>
                    </a:lnTo>
                    <a:lnTo>
                      <a:pt x="1084660" y="266700"/>
                    </a:lnTo>
                    <a:lnTo>
                      <a:pt x="1136151" y="329508"/>
                    </a:lnTo>
                    <a:lnTo>
                      <a:pt x="1137999" y="327660"/>
                    </a:lnTo>
                    <a:lnTo>
                      <a:pt x="1157049" y="346710"/>
                    </a:lnTo>
                    <a:lnTo>
                      <a:pt x="1153297" y="350423"/>
                    </a:lnTo>
                    <a:lnTo>
                      <a:pt x="1171338" y="372428"/>
                    </a:lnTo>
                    <a:lnTo>
                      <a:pt x="1413273" y="372428"/>
                    </a:lnTo>
                    <a:lnTo>
                      <a:pt x="1261825" y="220980"/>
                    </a:lnTo>
                    <a:lnTo>
                      <a:pt x="876549" y="220980"/>
                    </a:lnTo>
                    <a:lnTo>
                      <a:pt x="874990" y="224672"/>
                    </a:lnTo>
                    <a:cubicBezTo>
                      <a:pt x="870823" y="228839"/>
                      <a:pt x="865108" y="231458"/>
                      <a:pt x="858917" y="231458"/>
                    </a:cubicBezTo>
                    <a:cubicBezTo>
                      <a:pt x="846534" y="231458"/>
                      <a:pt x="836057" y="220980"/>
                      <a:pt x="836057" y="208598"/>
                    </a:cubicBezTo>
                    <a:cubicBezTo>
                      <a:pt x="836057" y="196215"/>
                      <a:pt x="846534" y="185738"/>
                      <a:pt x="858917" y="185738"/>
                    </a:cubicBezTo>
                    <a:close/>
                    <a:moveTo>
                      <a:pt x="271226" y="0"/>
                    </a:moveTo>
                    <a:cubicBezTo>
                      <a:pt x="277538" y="0"/>
                      <a:pt x="283253" y="2559"/>
                      <a:pt x="287390" y="6695"/>
                    </a:cubicBezTo>
                    <a:lnTo>
                      <a:pt x="288562" y="9525"/>
                    </a:lnTo>
                    <a:lnTo>
                      <a:pt x="369333" y="9525"/>
                    </a:lnTo>
                    <a:lnTo>
                      <a:pt x="489348" y="130492"/>
                    </a:lnTo>
                    <a:lnTo>
                      <a:pt x="1072278" y="130492"/>
                    </a:lnTo>
                    <a:lnTo>
                      <a:pt x="1139905" y="23812"/>
                    </a:lnTo>
                    <a:lnTo>
                      <a:pt x="1284828" y="23812"/>
                    </a:lnTo>
                    <a:lnTo>
                      <a:pt x="1287542" y="20955"/>
                    </a:lnTo>
                    <a:lnTo>
                      <a:pt x="1290384" y="23812"/>
                    </a:lnTo>
                    <a:lnTo>
                      <a:pt x="1553289" y="23812"/>
                    </a:lnTo>
                    <a:lnTo>
                      <a:pt x="1612344" y="131445"/>
                    </a:lnTo>
                    <a:lnTo>
                      <a:pt x="1888549" y="131445"/>
                    </a:lnTo>
                    <a:lnTo>
                      <a:pt x="1888549" y="157162"/>
                    </a:lnTo>
                    <a:lnTo>
                      <a:pt x="1598058" y="157162"/>
                    </a:lnTo>
                    <a:lnTo>
                      <a:pt x="1539002" y="50482"/>
                    </a:lnTo>
                    <a:lnTo>
                      <a:pt x="1316918" y="50482"/>
                    </a:lnTo>
                    <a:lnTo>
                      <a:pt x="1472327" y="206692"/>
                    </a:lnTo>
                    <a:lnTo>
                      <a:pt x="1888549" y="206692"/>
                    </a:lnTo>
                    <a:lnTo>
                      <a:pt x="1888549" y="233054"/>
                    </a:lnTo>
                    <a:lnTo>
                      <a:pt x="1461850" y="232410"/>
                    </a:lnTo>
                    <a:lnTo>
                      <a:pt x="1279922" y="50482"/>
                    </a:lnTo>
                    <a:lnTo>
                      <a:pt x="1153240" y="50482"/>
                    </a:lnTo>
                    <a:lnTo>
                      <a:pt x="1085613" y="156210"/>
                    </a:lnTo>
                    <a:lnTo>
                      <a:pt x="478870" y="156210"/>
                    </a:lnTo>
                    <a:lnTo>
                      <a:pt x="357903" y="36195"/>
                    </a:lnTo>
                    <a:lnTo>
                      <a:pt x="288562" y="36195"/>
                    </a:lnTo>
                    <a:lnTo>
                      <a:pt x="287390" y="39024"/>
                    </a:lnTo>
                    <a:cubicBezTo>
                      <a:pt x="283253" y="43161"/>
                      <a:pt x="277538" y="45720"/>
                      <a:pt x="271226" y="45720"/>
                    </a:cubicBezTo>
                    <a:cubicBezTo>
                      <a:pt x="258601" y="45720"/>
                      <a:pt x="248366" y="35485"/>
                      <a:pt x="248366" y="22860"/>
                    </a:cubicBezTo>
                    <a:cubicBezTo>
                      <a:pt x="248366" y="10235"/>
                      <a:pt x="258601" y="0"/>
                      <a:pt x="271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1" name="Graphic 2">
              <a:extLst>
                <a:ext uri="{FF2B5EF4-FFF2-40B4-BE49-F238E27FC236}">
                  <a16:creationId xmlns:a16="http://schemas.microsoft.com/office/drawing/2014/main" id="{AA645EEB-74E5-4785-B635-CBBE41468EAE}"/>
                </a:ext>
              </a:extLst>
            </p:cNvPr>
            <p:cNvSpPr/>
            <p:nvPr/>
          </p:nvSpPr>
          <p:spPr>
            <a:xfrm>
              <a:off x="7971202" y="3800315"/>
              <a:ext cx="1812527" cy="2354592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  <a:gd name="connsiteX0" fmla="*/ 173835 w 788240"/>
                <a:gd name="connsiteY0" fmla="*/ 1023975 h 1023975"/>
                <a:gd name="connsiteX1" fmla="*/ 639815 w 788240"/>
                <a:gd name="connsiteY1" fmla="*/ 954560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8932"/>
                <a:gd name="connsiteX1" fmla="*/ 654690 w 788240"/>
                <a:gd name="connsiteY1" fmla="*/ 1028932 h 1028932"/>
                <a:gd name="connsiteX2" fmla="*/ 603620 w 788240"/>
                <a:gd name="connsiteY2" fmla="*/ 878360 h 1028932"/>
                <a:gd name="connsiteX3" fmla="*/ 679820 w 788240"/>
                <a:gd name="connsiteY3" fmla="*/ 618328 h 1028932"/>
                <a:gd name="connsiteX4" fmla="*/ 778880 w 788240"/>
                <a:gd name="connsiteY4" fmla="*/ 276380 h 1028932"/>
                <a:gd name="connsiteX5" fmla="*/ 352160 w 788240"/>
                <a:gd name="connsiteY5" fmla="*/ 7775 h 1028932"/>
                <a:gd name="connsiteX6" fmla="*/ 116893 w 788240"/>
                <a:gd name="connsiteY6" fmla="*/ 203990 h 1028932"/>
                <a:gd name="connsiteX7" fmla="*/ 109273 w 788240"/>
                <a:gd name="connsiteY7" fmla="*/ 263045 h 1028932"/>
                <a:gd name="connsiteX8" fmla="*/ 52123 w 788240"/>
                <a:gd name="connsiteY8" fmla="*/ 360200 h 1028932"/>
                <a:gd name="connsiteX9" fmla="*/ 6403 w 788240"/>
                <a:gd name="connsiteY9" fmla="*/ 420208 h 1028932"/>
                <a:gd name="connsiteX10" fmla="*/ 16880 w 788240"/>
                <a:gd name="connsiteY10" fmla="*/ 508790 h 1028932"/>
                <a:gd name="connsiteX11" fmla="*/ 55933 w 788240"/>
                <a:gd name="connsiteY11" fmla="*/ 544985 h 1028932"/>
                <a:gd name="connsiteX12" fmla="*/ 11165 w 788240"/>
                <a:gd name="connsiteY12" fmla="*/ 563083 h 1028932"/>
                <a:gd name="connsiteX13" fmla="*/ 23548 w 788240"/>
                <a:gd name="connsiteY13" fmla="*/ 602135 h 1028932"/>
                <a:gd name="connsiteX14" fmla="*/ 22595 w 788240"/>
                <a:gd name="connsiteY14" fmla="*/ 665953 h 1028932"/>
                <a:gd name="connsiteX15" fmla="*/ 78793 w 788240"/>
                <a:gd name="connsiteY15" fmla="*/ 737390 h 1028932"/>
                <a:gd name="connsiteX16" fmla="*/ 217858 w 788240"/>
                <a:gd name="connsiteY16" fmla="*/ 757393 h 1028932"/>
                <a:gd name="connsiteX17" fmla="*/ 173835 w 788240"/>
                <a:gd name="connsiteY17" fmla="*/ 1023975 h 1028932"/>
                <a:gd name="connsiteX0" fmla="*/ 173835 w 788240"/>
                <a:gd name="connsiteY0" fmla="*/ 1023975 h 1023975"/>
                <a:gd name="connsiteX1" fmla="*/ 674523 w 788240"/>
                <a:gd name="connsiteY1" fmla="*/ 1023974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14058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19016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  <a:gd name="connsiteX0" fmla="*/ 173835 w 788240"/>
                <a:gd name="connsiteY0" fmla="*/ 1023975 h 1023975"/>
                <a:gd name="connsiteX1" fmla="*/ 679481 w 788240"/>
                <a:gd name="connsiteY1" fmla="*/ 1021495 h 1023975"/>
                <a:gd name="connsiteX2" fmla="*/ 603620 w 788240"/>
                <a:gd name="connsiteY2" fmla="*/ 878360 h 1023975"/>
                <a:gd name="connsiteX3" fmla="*/ 679820 w 788240"/>
                <a:gd name="connsiteY3" fmla="*/ 618328 h 1023975"/>
                <a:gd name="connsiteX4" fmla="*/ 778880 w 788240"/>
                <a:gd name="connsiteY4" fmla="*/ 276380 h 1023975"/>
                <a:gd name="connsiteX5" fmla="*/ 352160 w 788240"/>
                <a:gd name="connsiteY5" fmla="*/ 7775 h 1023975"/>
                <a:gd name="connsiteX6" fmla="*/ 116893 w 788240"/>
                <a:gd name="connsiteY6" fmla="*/ 203990 h 1023975"/>
                <a:gd name="connsiteX7" fmla="*/ 109273 w 788240"/>
                <a:gd name="connsiteY7" fmla="*/ 263045 h 1023975"/>
                <a:gd name="connsiteX8" fmla="*/ 52123 w 788240"/>
                <a:gd name="connsiteY8" fmla="*/ 360200 h 1023975"/>
                <a:gd name="connsiteX9" fmla="*/ 6403 w 788240"/>
                <a:gd name="connsiteY9" fmla="*/ 420208 h 1023975"/>
                <a:gd name="connsiteX10" fmla="*/ 16880 w 788240"/>
                <a:gd name="connsiteY10" fmla="*/ 508790 h 1023975"/>
                <a:gd name="connsiteX11" fmla="*/ 55933 w 788240"/>
                <a:gd name="connsiteY11" fmla="*/ 544985 h 1023975"/>
                <a:gd name="connsiteX12" fmla="*/ 11165 w 788240"/>
                <a:gd name="connsiteY12" fmla="*/ 563083 h 1023975"/>
                <a:gd name="connsiteX13" fmla="*/ 23548 w 788240"/>
                <a:gd name="connsiteY13" fmla="*/ 602135 h 1023975"/>
                <a:gd name="connsiteX14" fmla="*/ 22595 w 788240"/>
                <a:gd name="connsiteY14" fmla="*/ 665953 h 1023975"/>
                <a:gd name="connsiteX15" fmla="*/ 78793 w 788240"/>
                <a:gd name="connsiteY15" fmla="*/ 737390 h 1023975"/>
                <a:gd name="connsiteX16" fmla="*/ 217858 w 788240"/>
                <a:gd name="connsiteY16" fmla="*/ 757393 h 1023975"/>
                <a:gd name="connsiteX17" fmla="*/ 173835 w 788240"/>
                <a:gd name="connsiteY17" fmla="*/ 1023975 h 10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8240" h="1023975">
                  <a:moveTo>
                    <a:pt x="173835" y="1023975"/>
                  </a:moveTo>
                  <a:lnTo>
                    <a:pt x="679481" y="1021495"/>
                  </a:lnTo>
                  <a:cubicBezTo>
                    <a:pt x="666146" y="995778"/>
                    <a:pt x="612193" y="896458"/>
                    <a:pt x="603620" y="878360"/>
                  </a:cubicBezTo>
                  <a:cubicBezTo>
                    <a:pt x="579808" y="822163"/>
                    <a:pt x="596953" y="699290"/>
                    <a:pt x="679820" y="618328"/>
                  </a:cubicBezTo>
                  <a:cubicBezTo>
                    <a:pt x="758878" y="541175"/>
                    <a:pt x="810313" y="391633"/>
                    <a:pt x="778880" y="276380"/>
                  </a:cubicBezTo>
                  <a:cubicBezTo>
                    <a:pt x="727445" y="85880"/>
                    <a:pt x="555995" y="-32230"/>
                    <a:pt x="352160" y="7775"/>
                  </a:cubicBezTo>
                  <a:cubicBezTo>
                    <a:pt x="352160" y="7775"/>
                    <a:pt x="175948" y="29683"/>
                    <a:pt x="116893" y="203990"/>
                  </a:cubicBezTo>
                  <a:cubicBezTo>
                    <a:pt x="116893" y="203990"/>
                    <a:pt x="107368" y="229708"/>
                    <a:pt x="109273" y="263045"/>
                  </a:cubicBezTo>
                  <a:cubicBezTo>
                    <a:pt x="114035" y="316385"/>
                    <a:pt x="75935" y="347818"/>
                    <a:pt x="52123" y="360200"/>
                  </a:cubicBezTo>
                  <a:cubicBezTo>
                    <a:pt x="27358" y="373535"/>
                    <a:pt x="-16457" y="395443"/>
                    <a:pt x="6403" y="420208"/>
                  </a:cubicBezTo>
                  <a:cubicBezTo>
                    <a:pt x="34025" y="450688"/>
                    <a:pt x="32120" y="489740"/>
                    <a:pt x="16880" y="508790"/>
                  </a:cubicBezTo>
                  <a:cubicBezTo>
                    <a:pt x="-2170" y="531650"/>
                    <a:pt x="53075" y="532603"/>
                    <a:pt x="55933" y="544985"/>
                  </a:cubicBezTo>
                  <a:cubicBezTo>
                    <a:pt x="58790" y="558320"/>
                    <a:pt x="14975" y="547843"/>
                    <a:pt x="11165" y="563083"/>
                  </a:cubicBezTo>
                  <a:cubicBezTo>
                    <a:pt x="7355" y="579275"/>
                    <a:pt x="19738" y="583085"/>
                    <a:pt x="23548" y="602135"/>
                  </a:cubicBezTo>
                  <a:cubicBezTo>
                    <a:pt x="27358" y="621185"/>
                    <a:pt x="24500" y="656428"/>
                    <a:pt x="22595" y="665953"/>
                  </a:cubicBezTo>
                  <a:cubicBezTo>
                    <a:pt x="20690" y="675478"/>
                    <a:pt x="26405" y="732628"/>
                    <a:pt x="78793" y="737390"/>
                  </a:cubicBezTo>
                  <a:cubicBezTo>
                    <a:pt x="131180" y="742153"/>
                    <a:pt x="196903" y="731675"/>
                    <a:pt x="217858" y="757393"/>
                  </a:cubicBezTo>
                  <a:cubicBezTo>
                    <a:pt x="236908" y="783110"/>
                    <a:pt x="197647" y="952538"/>
                    <a:pt x="173835" y="1023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2B4138-1DC2-46CD-A862-40413B9C2779}"/>
              </a:ext>
            </a:extLst>
          </p:cNvPr>
          <p:cNvGrpSpPr/>
          <p:nvPr/>
        </p:nvGrpSpPr>
        <p:grpSpPr>
          <a:xfrm>
            <a:off x="5921863" y="2746289"/>
            <a:ext cx="6080012" cy="3340554"/>
            <a:chOff x="-548507" y="477868"/>
            <a:chExt cx="11570449" cy="6357177"/>
          </a:xfrm>
        </p:grpSpPr>
        <p:sp>
          <p:nvSpPr>
            <p:cNvPr id="4" name="Freeform: Shape 18">
              <a:extLst>
                <a:ext uri="{FF2B5EF4-FFF2-40B4-BE49-F238E27FC236}">
                  <a16:creationId xmlns:a16="http://schemas.microsoft.com/office/drawing/2014/main" id="{3A83DA82-870A-412B-8787-ECE9C207BBE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9">
              <a:extLst>
                <a:ext uri="{FF2B5EF4-FFF2-40B4-BE49-F238E27FC236}">
                  <a16:creationId xmlns:a16="http://schemas.microsoft.com/office/drawing/2014/main" id="{25B95451-F141-43F5-8D42-DB1E792685A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B2711D3D-4AC9-4CF7-B99D-6D22AEC2DC1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2690383A-19D4-4204-BDE6-11ECA6FCA0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E5939827-9687-4D2E-BA47-04198CB67B2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308B57B1-ECD5-45D5-A931-DCD40C0BF1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28">
                <a:extLst>
                  <a:ext uri="{FF2B5EF4-FFF2-40B4-BE49-F238E27FC236}">
                    <a16:creationId xmlns:a16="http://schemas.microsoft.com/office/drawing/2014/main" id="{76B23DEB-2505-4681-978D-1D52F84291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29">
                <a:extLst>
                  <a:ext uri="{FF2B5EF4-FFF2-40B4-BE49-F238E27FC236}">
                    <a16:creationId xmlns:a16="http://schemas.microsoft.com/office/drawing/2014/main" id="{0A9B60B7-0801-41E8-B6CC-51A771B60D6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E71B24FF-FB92-4B08-A75D-8E06CD992C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26">
                <a:extLst>
                  <a:ext uri="{FF2B5EF4-FFF2-40B4-BE49-F238E27FC236}">
                    <a16:creationId xmlns:a16="http://schemas.microsoft.com/office/drawing/2014/main" id="{289BE798-7987-46A5-AA35-A7876A32153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27">
                <a:extLst>
                  <a:ext uri="{FF2B5EF4-FFF2-40B4-BE49-F238E27FC236}">
                    <a16:creationId xmlns:a16="http://schemas.microsoft.com/office/drawing/2014/main" id="{CAB0626E-77BD-4731-BF45-1AC9A5BEB45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DE409DE4-EE2B-4543-B215-C16AE2C2FAE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161DE338-08F9-499B-971A-75314CAF6FA1}"/>
              </a:ext>
            </a:extLst>
          </p:cNvPr>
          <p:cNvGrpSpPr/>
          <p:nvPr/>
        </p:nvGrpSpPr>
        <p:grpSpPr>
          <a:xfrm>
            <a:off x="4366848" y="3732251"/>
            <a:ext cx="1188437" cy="2354592"/>
            <a:chOff x="7387923" y="1116854"/>
            <a:chExt cx="1588479" cy="3147176"/>
          </a:xfrm>
        </p:grpSpPr>
        <p:sp>
          <p:nvSpPr>
            <p:cNvPr id="105" name="Freeform: Shape 247">
              <a:extLst>
                <a:ext uri="{FF2B5EF4-FFF2-40B4-BE49-F238E27FC236}">
                  <a16:creationId xmlns:a16="http://schemas.microsoft.com/office/drawing/2014/main" id="{74E1856C-475C-4A21-A468-7497495BA395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48">
              <a:extLst>
                <a:ext uri="{FF2B5EF4-FFF2-40B4-BE49-F238E27FC236}">
                  <a16:creationId xmlns:a16="http://schemas.microsoft.com/office/drawing/2014/main" id="{39E2713D-6BA4-48B2-9F42-0EBA49B92173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49">
              <a:extLst>
                <a:ext uri="{FF2B5EF4-FFF2-40B4-BE49-F238E27FC236}">
                  <a16:creationId xmlns:a16="http://schemas.microsoft.com/office/drawing/2014/main" id="{84F70892-4B1C-41D8-82E9-26A7600CE8D3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50">
              <a:extLst>
                <a:ext uri="{FF2B5EF4-FFF2-40B4-BE49-F238E27FC236}">
                  <a16:creationId xmlns:a16="http://schemas.microsoft.com/office/drawing/2014/main" id="{3F47AE42-852D-4833-9CAF-0E6AC5BFA504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51">
              <a:extLst>
                <a:ext uri="{FF2B5EF4-FFF2-40B4-BE49-F238E27FC236}">
                  <a16:creationId xmlns:a16="http://schemas.microsoft.com/office/drawing/2014/main" id="{E7004F5E-730D-4A94-B7D6-2CF7A1BEB45E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0" name="Group 252">
              <a:extLst>
                <a:ext uri="{FF2B5EF4-FFF2-40B4-BE49-F238E27FC236}">
                  <a16:creationId xmlns:a16="http://schemas.microsoft.com/office/drawing/2014/main" id="{419A8AC3-5B33-4CAC-ABB9-FB05871C5E60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112" name="Freeform: Shape 253">
                <a:extLst>
                  <a:ext uri="{FF2B5EF4-FFF2-40B4-BE49-F238E27FC236}">
                    <a16:creationId xmlns:a16="http://schemas.microsoft.com/office/drawing/2014/main" id="{A1FDEEAB-E384-4E1B-AA84-E215AAA1820A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254">
                <a:extLst>
                  <a:ext uri="{FF2B5EF4-FFF2-40B4-BE49-F238E27FC236}">
                    <a16:creationId xmlns:a16="http://schemas.microsoft.com/office/drawing/2014/main" id="{7EDAF6D8-105C-465F-AFB3-7DE0F3946892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2822A540-D632-4930-8206-9F038513ACBF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6" name="그룹 275">
            <a:extLst>
              <a:ext uri="{FF2B5EF4-FFF2-40B4-BE49-F238E27FC236}">
                <a16:creationId xmlns:a16="http://schemas.microsoft.com/office/drawing/2014/main" id="{6DCC2A9E-EA2E-4FBC-A42B-D23D8AF5A200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27A3727C-7657-471B-8180-FE8E21176610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8" name="Freeform: Shape 431">
              <a:extLst>
                <a:ext uri="{FF2B5EF4-FFF2-40B4-BE49-F238E27FC236}">
                  <a16:creationId xmlns:a16="http://schemas.microsoft.com/office/drawing/2014/main" id="{AC1C7827-E7AD-467F-8241-C174EB8D2580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432">
              <a:extLst>
                <a:ext uri="{FF2B5EF4-FFF2-40B4-BE49-F238E27FC236}">
                  <a16:creationId xmlns:a16="http://schemas.microsoft.com/office/drawing/2014/main" id="{6A48395F-77AA-4748-BC7E-E010C3183221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433">
              <a:extLst>
                <a:ext uri="{FF2B5EF4-FFF2-40B4-BE49-F238E27FC236}">
                  <a16:creationId xmlns:a16="http://schemas.microsoft.com/office/drawing/2014/main" id="{97BCC17E-E23E-436D-8914-390C2D37EF9D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434">
              <a:extLst>
                <a:ext uri="{FF2B5EF4-FFF2-40B4-BE49-F238E27FC236}">
                  <a16:creationId xmlns:a16="http://schemas.microsoft.com/office/drawing/2014/main" id="{E3F6A5BF-9C12-4A99-BD1C-AEB7D4D0C5BA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435">
              <a:extLst>
                <a:ext uri="{FF2B5EF4-FFF2-40B4-BE49-F238E27FC236}">
                  <a16:creationId xmlns:a16="http://schemas.microsoft.com/office/drawing/2014/main" id="{536AEBBE-D15B-405A-8D5A-8A78BA0C3680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436">
              <a:extLst>
                <a:ext uri="{FF2B5EF4-FFF2-40B4-BE49-F238E27FC236}">
                  <a16:creationId xmlns:a16="http://schemas.microsoft.com/office/drawing/2014/main" id="{80D1C6B0-0B8D-4D58-8B8B-EB439603C2C3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437">
              <a:extLst>
                <a:ext uri="{FF2B5EF4-FFF2-40B4-BE49-F238E27FC236}">
                  <a16:creationId xmlns:a16="http://schemas.microsoft.com/office/drawing/2014/main" id="{07B912E0-841C-4FD8-8F72-C68650D97DD9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438">
              <a:extLst>
                <a:ext uri="{FF2B5EF4-FFF2-40B4-BE49-F238E27FC236}">
                  <a16:creationId xmlns:a16="http://schemas.microsoft.com/office/drawing/2014/main" id="{7B66535E-1333-4D86-908B-4B27A4150287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439">
              <a:extLst>
                <a:ext uri="{FF2B5EF4-FFF2-40B4-BE49-F238E27FC236}">
                  <a16:creationId xmlns:a16="http://schemas.microsoft.com/office/drawing/2014/main" id="{3541944D-1731-46F1-8642-870CCBD73D99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440">
              <a:extLst>
                <a:ext uri="{FF2B5EF4-FFF2-40B4-BE49-F238E27FC236}">
                  <a16:creationId xmlns:a16="http://schemas.microsoft.com/office/drawing/2014/main" id="{95E9C893-7EF1-4171-AF53-29F0B767C3F8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90F901F0-EE05-4C2E-9B63-67983EE38257}"/>
              </a:ext>
            </a:extLst>
          </p:cNvPr>
          <p:cNvGrpSpPr/>
          <p:nvPr/>
        </p:nvGrpSpPr>
        <p:grpSpPr>
          <a:xfrm>
            <a:off x="2050407" y="1667725"/>
            <a:ext cx="1861761" cy="4706132"/>
            <a:chOff x="10070321" y="1591096"/>
            <a:chExt cx="1861761" cy="4706132"/>
          </a:xfrm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E808576D-DC17-48AB-B7D3-8E91FEF36D2A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500D65BD-106E-461C-AAB2-451D7EFF8A20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77A3736F-2F99-4E72-B51E-CD396AB43196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92" name="그룹 291">
              <a:extLst>
                <a:ext uri="{FF2B5EF4-FFF2-40B4-BE49-F238E27FC236}">
                  <a16:creationId xmlns:a16="http://schemas.microsoft.com/office/drawing/2014/main" id="{4E9A54F5-5CB5-4845-B6FE-4897091A4E6F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293" name="자유형: 도형 292">
                <a:extLst>
                  <a:ext uri="{FF2B5EF4-FFF2-40B4-BE49-F238E27FC236}">
                    <a16:creationId xmlns:a16="http://schemas.microsoft.com/office/drawing/2014/main" id="{B7D56A0D-9F62-4D9D-9150-2B9604BA7E9F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4" name="자유형: 도형 293">
                <a:extLst>
                  <a:ext uri="{FF2B5EF4-FFF2-40B4-BE49-F238E27FC236}">
                    <a16:creationId xmlns:a16="http://schemas.microsoft.com/office/drawing/2014/main" id="{13EF31DF-E055-4E1C-B6C7-721136F0A05E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5" name="자유형: 도형 294">
                <a:extLst>
                  <a:ext uri="{FF2B5EF4-FFF2-40B4-BE49-F238E27FC236}">
                    <a16:creationId xmlns:a16="http://schemas.microsoft.com/office/drawing/2014/main" id="{C72BA15B-E95A-4687-BDC1-569AC8589C90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6" name="자유형: 도형 295">
                <a:extLst>
                  <a:ext uri="{FF2B5EF4-FFF2-40B4-BE49-F238E27FC236}">
                    <a16:creationId xmlns:a16="http://schemas.microsoft.com/office/drawing/2014/main" id="{9B0D9AA1-6087-4749-BB6C-26E4B458BB22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7" name="자유형: 도형 296">
                <a:extLst>
                  <a:ext uri="{FF2B5EF4-FFF2-40B4-BE49-F238E27FC236}">
                    <a16:creationId xmlns:a16="http://schemas.microsoft.com/office/drawing/2014/main" id="{CA4F6034-F532-4797-A6E6-653CEC63B19E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8" name="자유형: 도형 297">
                <a:extLst>
                  <a:ext uri="{FF2B5EF4-FFF2-40B4-BE49-F238E27FC236}">
                    <a16:creationId xmlns:a16="http://schemas.microsoft.com/office/drawing/2014/main" id="{30E1E77C-DDDE-47FE-A938-440AF226E736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F02FEE70-B515-4019-98FB-7946A2DA99B5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9C2275D-E504-4C14-8FCF-C96B16FB59CB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914BB48-E654-45E1-9D51-872785CC1305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00B084D-4737-4D17-AE49-6F1C5C8C0076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id="{AFB81D9E-88B4-44B3-AABB-1E0A8187EB11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7CF192C5-504D-4F4B-9FDF-0E5D9160355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2CEEE899-8E05-42A9-9A72-F2882A624512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직사각형 36">
              <a:extLst>
                <a:ext uri="{FF2B5EF4-FFF2-40B4-BE49-F238E27FC236}">
                  <a16:creationId xmlns:a16="http://schemas.microsoft.com/office/drawing/2014/main" id="{049BE8D9-55A9-478C-880E-79D30046DF17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1" name="직사각형 37">
              <a:extLst>
                <a:ext uri="{FF2B5EF4-FFF2-40B4-BE49-F238E27FC236}">
                  <a16:creationId xmlns:a16="http://schemas.microsoft.com/office/drawing/2014/main" id="{1D344BB8-0F7C-4282-B528-51296D4D44AE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2" name="직사각형 38">
              <a:extLst>
                <a:ext uri="{FF2B5EF4-FFF2-40B4-BE49-F238E27FC236}">
                  <a16:creationId xmlns:a16="http://schemas.microsoft.com/office/drawing/2014/main" id="{46237BEE-F7F5-4052-8B63-7672DAD561D4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B11AE93D-44D1-41DF-83A7-1AE028F1C2B8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14" name="직사각형 47">
              <a:extLst>
                <a:ext uri="{FF2B5EF4-FFF2-40B4-BE49-F238E27FC236}">
                  <a16:creationId xmlns:a16="http://schemas.microsoft.com/office/drawing/2014/main" id="{0C086F08-B9C2-4CF5-9BEC-98E4D4DFF6D7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15" name="직사각형 48">
              <a:extLst>
                <a:ext uri="{FF2B5EF4-FFF2-40B4-BE49-F238E27FC236}">
                  <a16:creationId xmlns:a16="http://schemas.microsoft.com/office/drawing/2014/main" id="{97635199-B951-4780-97FE-42BD4359A69B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6" name="그룹 9">
            <a:extLst>
              <a:ext uri="{FF2B5EF4-FFF2-40B4-BE49-F238E27FC236}">
                <a16:creationId xmlns:a16="http://schemas.microsoft.com/office/drawing/2014/main" id="{EB4796E9-0972-439A-9C8D-51E8F8AEA258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17" name="Isosceles Triangle 7">
              <a:extLst>
                <a:ext uri="{FF2B5EF4-FFF2-40B4-BE49-F238E27FC236}">
                  <a16:creationId xmlns:a16="http://schemas.microsoft.com/office/drawing/2014/main" id="{5F905916-C7E8-4D31-B6F8-F77E9598A73F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3BDFCE2D-E5A6-4FC3-A643-9F56EE870399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EC03A1B8-0EB2-4CEA-B332-7254409E811F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직사각형 49">
              <a:extLst>
                <a:ext uri="{FF2B5EF4-FFF2-40B4-BE49-F238E27FC236}">
                  <a16:creationId xmlns:a16="http://schemas.microsoft.com/office/drawing/2014/main" id="{C1D3C1DE-1E2B-4B78-817A-7E3DD227C77A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1" name="직사각형 50">
              <a:extLst>
                <a:ext uri="{FF2B5EF4-FFF2-40B4-BE49-F238E27FC236}">
                  <a16:creationId xmlns:a16="http://schemas.microsoft.com/office/drawing/2014/main" id="{35D9B67F-7B83-4B1B-9459-0BA9E854FBD9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2" name="직사각형 51">
              <a:extLst>
                <a:ext uri="{FF2B5EF4-FFF2-40B4-BE49-F238E27FC236}">
                  <a16:creationId xmlns:a16="http://schemas.microsoft.com/office/drawing/2014/main" id="{271436E8-50FB-415F-BEA2-B04E89B8A5B7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3A225329-2562-4AFC-B9EB-4FFA6502BE7C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24" name="직사각형 55">
              <a:extLst>
                <a:ext uri="{FF2B5EF4-FFF2-40B4-BE49-F238E27FC236}">
                  <a16:creationId xmlns:a16="http://schemas.microsoft.com/office/drawing/2014/main" id="{207C4123-F4C4-4565-81F0-90D2CAC4BF54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25" name="직사각형 56">
              <a:extLst>
                <a:ext uri="{FF2B5EF4-FFF2-40B4-BE49-F238E27FC236}">
                  <a16:creationId xmlns:a16="http://schemas.microsoft.com/office/drawing/2014/main" id="{7CABE59A-212D-41DC-86B7-3CDAFD207B03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BABC8C1C-D95F-4B4C-9F32-9CDF9C513F13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27" name="Isosceles Triangle 7">
              <a:extLst>
                <a:ext uri="{FF2B5EF4-FFF2-40B4-BE49-F238E27FC236}">
                  <a16:creationId xmlns:a16="http://schemas.microsoft.com/office/drawing/2014/main" id="{71863F56-E648-43EB-957A-F5BBECDAF04E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C0FFF63A-A6D0-40DC-8EDD-8B6AA7F2431B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7856B9F7-9D38-4537-B3CB-4B05FFAEDE20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직사각형 57">
              <a:extLst>
                <a:ext uri="{FF2B5EF4-FFF2-40B4-BE49-F238E27FC236}">
                  <a16:creationId xmlns:a16="http://schemas.microsoft.com/office/drawing/2014/main" id="{3E754ECA-CD21-4AF5-8050-3A16728BF720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1" name="직사각형 58">
              <a:extLst>
                <a:ext uri="{FF2B5EF4-FFF2-40B4-BE49-F238E27FC236}">
                  <a16:creationId xmlns:a16="http://schemas.microsoft.com/office/drawing/2014/main" id="{AF1BB2C7-2C43-4A6E-B8AF-84AFDABFF9B2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2" name="직사각형 59">
              <a:extLst>
                <a:ext uri="{FF2B5EF4-FFF2-40B4-BE49-F238E27FC236}">
                  <a16:creationId xmlns:a16="http://schemas.microsoft.com/office/drawing/2014/main" id="{4E4FB9DE-BEB9-4885-85E3-DE8EFE2B92A2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3" name="Freeform: Shape 60">
            <a:extLst>
              <a:ext uri="{FF2B5EF4-FFF2-40B4-BE49-F238E27FC236}">
                <a16:creationId xmlns:a16="http://schemas.microsoft.com/office/drawing/2014/main" id="{2B998313-2174-49F5-BB36-0C0550D53E64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61">
            <a:extLst>
              <a:ext uri="{FF2B5EF4-FFF2-40B4-BE49-F238E27FC236}">
                <a16:creationId xmlns:a16="http://schemas.microsoft.com/office/drawing/2014/main" id="{E88AEF9D-9FDE-4F32-A02D-00CA4E1FC9CE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62">
            <a:extLst>
              <a:ext uri="{FF2B5EF4-FFF2-40B4-BE49-F238E27FC236}">
                <a16:creationId xmlns:a16="http://schemas.microsoft.com/office/drawing/2014/main" id="{8E091EA5-C214-4FFE-ACD3-86659BD3DDE9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65">
            <a:extLst>
              <a:ext uri="{FF2B5EF4-FFF2-40B4-BE49-F238E27FC236}">
                <a16:creationId xmlns:a16="http://schemas.microsoft.com/office/drawing/2014/main" id="{B75C0E42-2ABC-4DF0-ACA6-11CDD9776808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DEFCF58-1D1C-4177-97FE-299CC47CAE37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67">
            <a:extLst>
              <a:ext uri="{FF2B5EF4-FFF2-40B4-BE49-F238E27FC236}">
                <a16:creationId xmlns:a16="http://schemas.microsoft.com/office/drawing/2014/main" id="{9CC77CD2-D347-47A0-BF2F-F3D8B1A3232A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68">
            <a:extLst>
              <a:ext uri="{FF2B5EF4-FFF2-40B4-BE49-F238E27FC236}">
                <a16:creationId xmlns:a16="http://schemas.microsoft.com/office/drawing/2014/main" id="{F5CB815F-7F61-41FB-893E-062AFA333853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297A12-55FF-47B8-A784-7C8739A34711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1" name="Rectangle 72">
            <a:extLst>
              <a:ext uri="{FF2B5EF4-FFF2-40B4-BE49-F238E27FC236}">
                <a16:creationId xmlns:a16="http://schemas.microsoft.com/office/drawing/2014/main" id="{86174207-E98E-42AD-82F5-ADFF6C18EF18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6E3FF7-4117-4C92-BFD0-754C3BD680D8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3" name="Rectangle 74">
            <a:extLst>
              <a:ext uri="{FF2B5EF4-FFF2-40B4-BE49-F238E27FC236}">
                <a16:creationId xmlns:a16="http://schemas.microsoft.com/office/drawing/2014/main" id="{F11D3005-BE98-49C6-8A74-E1814DBF4104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8B530E-F1DB-426B-846E-A356CE3492F7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58" name="Oval 19">
            <a:extLst>
              <a:ext uri="{FF2B5EF4-FFF2-40B4-BE49-F238E27FC236}">
                <a16:creationId xmlns:a16="http://schemas.microsoft.com/office/drawing/2014/main" id="{28998D6B-314C-498A-99B6-C2636261559A}"/>
              </a:ext>
            </a:extLst>
          </p:cNvPr>
          <p:cNvSpPr/>
          <p:nvPr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9" name="Oval 20">
            <a:extLst>
              <a:ext uri="{FF2B5EF4-FFF2-40B4-BE49-F238E27FC236}">
                <a16:creationId xmlns:a16="http://schemas.microsoft.com/office/drawing/2014/main" id="{A0D16E74-BDD8-4D7E-A668-B43ED2FA85DF}"/>
              </a:ext>
            </a:extLst>
          </p:cNvPr>
          <p:cNvSpPr/>
          <p:nvPr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0" name="Oval 21">
            <a:extLst>
              <a:ext uri="{FF2B5EF4-FFF2-40B4-BE49-F238E27FC236}">
                <a16:creationId xmlns:a16="http://schemas.microsoft.com/office/drawing/2014/main" id="{1DC9DE05-DA61-4AB2-9931-90EBC7B70C99}"/>
              </a:ext>
            </a:extLst>
          </p:cNvPr>
          <p:cNvSpPr/>
          <p:nvPr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04B6F95A-4E86-49CD-B0C6-1A1B8C51F61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F47AD0E1-7B38-4DDD-A056-BCADE5AE453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CD2EBA53-2473-4606-BDCD-BC6F5DE75C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5AE4853F-A669-42F2-BEA8-C05F06FA7B1F}"/>
              </a:ext>
            </a:extLst>
          </p:cNvPr>
          <p:cNvGrpSpPr/>
          <p:nvPr/>
        </p:nvGrpSpPr>
        <p:grpSpPr>
          <a:xfrm>
            <a:off x="450122" y="2121088"/>
            <a:ext cx="6459998" cy="4397403"/>
            <a:chOff x="1208224" y="1365534"/>
            <a:chExt cx="7562415" cy="5147833"/>
          </a:xfrm>
        </p:grpSpPr>
        <p:sp>
          <p:nvSpPr>
            <p:cNvPr id="4" name="Freeform: Shape 10">
              <a:extLst>
                <a:ext uri="{FF2B5EF4-FFF2-40B4-BE49-F238E27FC236}">
                  <a16:creationId xmlns:a16="http://schemas.microsoft.com/office/drawing/2014/main" id="{E7AB7A57-B378-43F5-8F23-42FBF229CD29}"/>
                </a:ext>
              </a:extLst>
            </p:cNvPr>
            <p:cNvSpPr/>
            <p:nvPr/>
          </p:nvSpPr>
          <p:spPr>
            <a:xfrm>
              <a:off x="1208224" y="6148942"/>
              <a:ext cx="7562415" cy="364425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id="{226E082F-D5C9-42B3-AA00-AD42F2A4AECA}"/>
                </a:ext>
              </a:extLst>
            </p:cNvPr>
            <p:cNvGrpSpPr/>
            <p:nvPr/>
          </p:nvGrpSpPr>
          <p:grpSpPr>
            <a:xfrm>
              <a:off x="1672204" y="1379647"/>
              <a:ext cx="5613276" cy="5023497"/>
              <a:chOff x="1672204" y="1379647"/>
              <a:chExt cx="5613276" cy="5023497"/>
            </a:xfrm>
          </p:grpSpPr>
          <p:sp>
            <p:nvSpPr>
              <p:cNvPr id="26" name="Freeform: Shape 11">
                <a:extLst>
                  <a:ext uri="{FF2B5EF4-FFF2-40B4-BE49-F238E27FC236}">
                    <a16:creationId xmlns:a16="http://schemas.microsoft.com/office/drawing/2014/main" id="{EC227FAD-E821-4F06-8C2F-C2B2CC198510}"/>
                  </a:ext>
                </a:extLst>
              </p:cNvPr>
              <p:cNvSpPr/>
              <p:nvPr/>
            </p:nvSpPr>
            <p:spPr>
              <a:xfrm>
                <a:off x="1672204" y="1379647"/>
                <a:ext cx="5597304" cy="5018012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2">
                <a:extLst>
                  <a:ext uri="{FF2B5EF4-FFF2-40B4-BE49-F238E27FC236}">
                    <a16:creationId xmlns:a16="http://schemas.microsoft.com/office/drawing/2014/main" id="{5BB29478-51B3-4C7F-875F-E467930EFC1E}"/>
                  </a:ext>
                </a:extLst>
              </p:cNvPr>
              <p:cNvSpPr/>
              <p:nvPr/>
            </p:nvSpPr>
            <p:spPr>
              <a:xfrm>
                <a:off x="1706732" y="1544908"/>
                <a:ext cx="5578748" cy="4858236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0">
                <a:extLst>
                  <a:ext uri="{FF2B5EF4-FFF2-40B4-BE49-F238E27FC236}">
                    <a16:creationId xmlns:a16="http://schemas.microsoft.com/office/drawing/2014/main" id="{457C47B3-2A02-4B2E-8B7F-AD11753D642E}"/>
                  </a:ext>
                </a:extLst>
              </p:cNvPr>
              <p:cNvSpPr/>
              <p:nvPr/>
            </p:nvSpPr>
            <p:spPr>
              <a:xfrm>
                <a:off x="1974099" y="1437421"/>
                <a:ext cx="1158619" cy="4412259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1">
                <a:extLst>
                  <a:ext uri="{FF2B5EF4-FFF2-40B4-BE49-F238E27FC236}">
                    <a16:creationId xmlns:a16="http://schemas.microsoft.com/office/drawing/2014/main" id="{9A7AEF0D-FCD6-48FC-B973-C954CED780A0}"/>
                  </a:ext>
                </a:extLst>
              </p:cNvPr>
              <p:cNvSpPr/>
              <p:nvPr/>
            </p:nvSpPr>
            <p:spPr>
              <a:xfrm>
                <a:off x="3391422" y="5704486"/>
                <a:ext cx="2638615" cy="149888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2">
                <a:extLst>
                  <a:ext uri="{FF2B5EF4-FFF2-40B4-BE49-F238E27FC236}">
                    <a16:creationId xmlns:a16="http://schemas.microsoft.com/office/drawing/2014/main" id="{124F8BFE-CEC7-42BB-B3A4-E3A3DE390DC5}"/>
                  </a:ext>
                </a:extLst>
              </p:cNvPr>
              <p:cNvSpPr/>
              <p:nvPr/>
            </p:nvSpPr>
            <p:spPr>
              <a:xfrm>
                <a:off x="6236349" y="5704333"/>
                <a:ext cx="590470" cy="150198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41">
              <a:extLst>
                <a:ext uri="{FF2B5EF4-FFF2-40B4-BE49-F238E27FC236}">
                  <a16:creationId xmlns:a16="http://schemas.microsoft.com/office/drawing/2014/main" id="{5CC972A5-D376-4720-B529-CA1A103F4A84}"/>
                </a:ext>
              </a:extLst>
            </p:cNvPr>
            <p:cNvGrpSpPr/>
            <p:nvPr/>
          </p:nvGrpSpPr>
          <p:grpSpPr>
            <a:xfrm>
              <a:off x="2591782" y="1365534"/>
              <a:ext cx="3628428" cy="3908010"/>
              <a:chOff x="2591782" y="1365534"/>
              <a:chExt cx="3628428" cy="3908010"/>
            </a:xfrm>
          </p:grpSpPr>
          <p:grpSp>
            <p:nvGrpSpPr>
              <p:cNvPr id="7" name="Group 2">
                <a:extLst>
                  <a:ext uri="{FF2B5EF4-FFF2-40B4-BE49-F238E27FC236}">
                    <a16:creationId xmlns:a16="http://schemas.microsoft.com/office/drawing/2014/main" id="{3FD401EF-58FA-4421-9F9C-06CADBEE17C8}"/>
                  </a:ext>
                </a:extLst>
              </p:cNvPr>
              <p:cNvGrpSpPr/>
              <p:nvPr/>
            </p:nvGrpSpPr>
            <p:grpSpPr>
              <a:xfrm>
                <a:off x="3525442" y="1365534"/>
                <a:ext cx="2694768" cy="3908010"/>
                <a:chOff x="3525442" y="1365534"/>
                <a:chExt cx="2694768" cy="3908010"/>
              </a:xfrm>
            </p:grpSpPr>
            <p:sp>
              <p:nvSpPr>
                <p:cNvPr id="9" name="Freeform: Shape 4">
                  <a:extLst>
                    <a:ext uri="{FF2B5EF4-FFF2-40B4-BE49-F238E27FC236}">
                      <a16:creationId xmlns:a16="http://schemas.microsoft.com/office/drawing/2014/main" id="{1FA4643C-C9B3-4D69-8FE9-E7A236000B4A}"/>
                    </a:ext>
                  </a:extLst>
                </p:cNvPr>
                <p:cNvSpPr/>
                <p:nvPr/>
              </p:nvSpPr>
              <p:spPr>
                <a:xfrm>
                  <a:off x="3525442" y="1374297"/>
                  <a:ext cx="2694646" cy="3899247"/>
                </a:xfrm>
                <a:custGeom>
                  <a:avLst/>
                  <a:gdLst>
                    <a:gd name="connsiteX0" fmla="*/ 2683285 w 2694646"/>
                    <a:gd name="connsiteY0" fmla="*/ 1256184 h 3899247"/>
                    <a:gd name="connsiteX1" fmla="*/ 2596512 w 2694646"/>
                    <a:gd name="connsiteY1" fmla="*/ 1115119 h 3899247"/>
                    <a:gd name="connsiteX2" fmla="*/ 2623468 w 2694646"/>
                    <a:gd name="connsiteY2" fmla="*/ 1086734 h 3899247"/>
                    <a:gd name="connsiteX3" fmla="*/ 2590702 w 2694646"/>
                    <a:gd name="connsiteY3" fmla="*/ 839465 h 3899247"/>
                    <a:gd name="connsiteX4" fmla="*/ 2412680 w 2694646"/>
                    <a:gd name="connsiteY4" fmla="*/ 549333 h 3899247"/>
                    <a:gd name="connsiteX5" fmla="*/ 2376580 w 2694646"/>
                    <a:gd name="connsiteY5" fmla="*/ 534570 h 3899247"/>
                    <a:gd name="connsiteX6" fmla="*/ 2370198 w 2694646"/>
                    <a:gd name="connsiteY6" fmla="*/ 532951 h 3899247"/>
                    <a:gd name="connsiteX7" fmla="*/ 2139312 w 2694646"/>
                    <a:gd name="connsiteY7" fmla="*/ 214815 h 3899247"/>
                    <a:gd name="connsiteX8" fmla="*/ 1934715 w 2694646"/>
                    <a:gd name="connsiteY8" fmla="*/ 88323 h 3899247"/>
                    <a:gd name="connsiteX9" fmla="*/ 1176525 w 2694646"/>
                    <a:gd name="connsiteY9" fmla="*/ 35364 h 3899247"/>
                    <a:gd name="connsiteX10" fmla="*/ 683321 w 2694646"/>
                    <a:gd name="connsiteY10" fmla="*/ 300350 h 3899247"/>
                    <a:gd name="connsiteX11" fmla="*/ 610740 w 2694646"/>
                    <a:gd name="connsiteY11" fmla="*/ 384646 h 3899247"/>
                    <a:gd name="connsiteX12" fmla="*/ 463769 w 2694646"/>
                    <a:gd name="connsiteY12" fmla="*/ 843466 h 3899247"/>
                    <a:gd name="connsiteX13" fmla="*/ 524825 w 2694646"/>
                    <a:gd name="connsiteY13" fmla="*/ 1262089 h 3899247"/>
                    <a:gd name="connsiteX14" fmla="*/ 694656 w 2694646"/>
                    <a:gd name="connsiteY14" fmla="*/ 1567080 h 3899247"/>
                    <a:gd name="connsiteX15" fmla="*/ 762092 w 2694646"/>
                    <a:gd name="connsiteY15" fmla="*/ 1883119 h 3899247"/>
                    <a:gd name="connsiteX16" fmla="*/ 747424 w 2694646"/>
                    <a:gd name="connsiteY16" fmla="*/ 2024185 h 3899247"/>
                    <a:gd name="connsiteX17" fmla="*/ 714277 w 2694646"/>
                    <a:gd name="connsiteY17" fmla="*/ 2168584 h 3899247"/>
                    <a:gd name="connsiteX18" fmla="*/ 683797 w 2694646"/>
                    <a:gd name="connsiteY18" fmla="*/ 2263262 h 3899247"/>
                    <a:gd name="connsiteX19" fmla="*/ 593405 w 2694646"/>
                    <a:gd name="connsiteY19" fmla="*/ 2521580 h 3899247"/>
                    <a:gd name="connsiteX20" fmla="*/ 524349 w 2694646"/>
                    <a:gd name="connsiteY20" fmla="*/ 2672170 h 3899247"/>
                    <a:gd name="connsiteX21" fmla="*/ 426527 w 2694646"/>
                    <a:gd name="connsiteY21" fmla="*/ 2786661 h 3899247"/>
                    <a:gd name="connsiteX22" fmla="*/ 92009 w 2694646"/>
                    <a:gd name="connsiteY22" fmla="*/ 3228335 h 3899247"/>
                    <a:gd name="connsiteX23" fmla="*/ 4379 w 2694646"/>
                    <a:gd name="connsiteY23" fmla="*/ 3401690 h 3899247"/>
                    <a:gd name="connsiteX24" fmla="*/ 19905 w 2694646"/>
                    <a:gd name="connsiteY24" fmla="*/ 3453411 h 3899247"/>
                    <a:gd name="connsiteX25" fmla="*/ 1266727 w 2694646"/>
                    <a:gd name="connsiteY25" fmla="*/ 3895752 h 3899247"/>
                    <a:gd name="connsiteX26" fmla="*/ 1892710 w 2694646"/>
                    <a:gd name="connsiteY26" fmla="*/ 3843460 h 3899247"/>
                    <a:gd name="connsiteX27" fmla="*/ 2200653 w 2694646"/>
                    <a:gd name="connsiteY27" fmla="*/ 3747352 h 3899247"/>
                    <a:gd name="connsiteX28" fmla="*/ 2415823 w 2694646"/>
                    <a:gd name="connsiteY28" fmla="*/ 3657627 h 3899247"/>
                    <a:gd name="connsiteX29" fmla="*/ 2285140 w 2694646"/>
                    <a:gd name="connsiteY29" fmla="*/ 3452935 h 3899247"/>
                    <a:gd name="connsiteX30" fmla="*/ 2225133 w 2694646"/>
                    <a:gd name="connsiteY30" fmla="*/ 3165280 h 3899247"/>
                    <a:gd name="connsiteX31" fmla="*/ 1906903 w 2694646"/>
                    <a:gd name="connsiteY31" fmla="*/ 2489671 h 3899247"/>
                    <a:gd name="connsiteX32" fmla="*/ 1882042 w 2694646"/>
                    <a:gd name="connsiteY32" fmla="*/ 2434903 h 3899247"/>
                    <a:gd name="connsiteX33" fmla="*/ 1910522 w 2694646"/>
                    <a:gd name="connsiteY33" fmla="*/ 2317078 h 3899247"/>
                    <a:gd name="connsiteX34" fmla="*/ 1959766 w 2694646"/>
                    <a:gd name="connsiteY34" fmla="*/ 2187824 h 3899247"/>
                    <a:gd name="connsiteX35" fmla="*/ 2013677 w 2694646"/>
                    <a:gd name="connsiteY35" fmla="*/ 2178490 h 3899247"/>
                    <a:gd name="connsiteX36" fmla="*/ 2329050 w 2694646"/>
                    <a:gd name="connsiteY36" fmla="*/ 2184490 h 3899247"/>
                    <a:gd name="connsiteX37" fmla="*/ 2491261 w 2694646"/>
                    <a:gd name="connsiteY37" fmla="*/ 1933411 h 3899247"/>
                    <a:gd name="connsiteX38" fmla="*/ 2488118 w 2694646"/>
                    <a:gd name="connsiteY38" fmla="*/ 1919600 h 3899247"/>
                    <a:gd name="connsiteX39" fmla="*/ 2519550 w 2694646"/>
                    <a:gd name="connsiteY39" fmla="*/ 1757103 h 3899247"/>
                    <a:gd name="connsiteX40" fmla="*/ 2519836 w 2694646"/>
                    <a:gd name="connsiteY40" fmla="*/ 1692715 h 3899247"/>
                    <a:gd name="connsiteX41" fmla="*/ 2527647 w 2694646"/>
                    <a:gd name="connsiteY41" fmla="*/ 1626611 h 3899247"/>
                    <a:gd name="connsiteX42" fmla="*/ 2539172 w 2694646"/>
                    <a:gd name="connsiteY42" fmla="*/ 1541934 h 3899247"/>
                    <a:gd name="connsiteX43" fmla="*/ 2509930 w 2694646"/>
                    <a:gd name="connsiteY43" fmla="*/ 1467829 h 3899247"/>
                    <a:gd name="connsiteX44" fmla="*/ 2555936 w 2694646"/>
                    <a:gd name="connsiteY44" fmla="*/ 1397440 h 3899247"/>
                    <a:gd name="connsiteX45" fmla="*/ 2648519 w 2694646"/>
                    <a:gd name="connsiteY45" fmla="*/ 1362769 h 3899247"/>
                    <a:gd name="connsiteX46" fmla="*/ 2683285 w 2694646"/>
                    <a:gd name="connsiteY46" fmla="*/ 1256184 h 389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694646" h="3899247">
                      <a:moveTo>
                        <a:pt x="2683285" y="1256184"/>
                      </a:moveTo>
                      <a:cubicBezTo>
                        <a:pt x="2662140" y="1204368"/>
                        <a:pt x="2626802" y="1161315"/>
                        <a:pt x="2596512" y="1115119"/>
                      </a:cubicBezTo>
                      <a:cubicBezTo>
                        <a:pt x="2612514" y="1112261"/>
                        <a:pt x="2619753" y="1102736"/>
                        <a:pt x="2623468" y="1086734"/>
                      </a:cubicBezTo>
                      <a:cubicBezTo>
                        <a:pt x="2643566" y="1000056"/>
                        <a:pt x="2630897" y="917951"/>
                        <a:pt x="2590702" y="839465"/>
                      </a:cubicBezTo>
                      <a:cubicBezTo>
                        <a:pt x="2538886" y="738214"/>
                        <a:pt x="2476021" y="643631"/>
                        <a:pt x="2412680" y="549333"/>
                      </a:cubicBezTo>
                      <a:cubicBezTo>
                        <a:pt x="2404107" y="536570"/>
                        <a:pt x="2396773" y="519330"/>
                        <a:pt x="2376580" y="534570"/>
                      </a:cubicBezTo>
                      <a:cubicBezTo>
                        <a:pt x="2374580" y="533427"/>
                        <a:pt x="2372484" y="532951"/>
                        <a:pt x="2370198" y="532951"/>
                      </a:cubicBezTo>
                      <a:cubicBezTo>
                        <a:pt x="2323431" y="405030"/>
                        <a:pt x="2246945" y="298635"/>
                        <a:pt x="2139312" y="214815"/>
                      </a:cubicBezTo>
                      <a:cubicBezTo>
                        <a:pt x="2079305" y="159380"/>
                        <a:pt x="2009106" y="119851"/>
                        <a:pt x="1934715" y="88323"/>
                      </a:cubicBezTo>
                      <a:cubicBezTo>
                        <a:pt x="1688304" y="-16261"/>
                        <a:pt x="1433986" y="-19881"/>
                        <a:pt x="1176525" y="35364"/>
                      </a:cubicBezTo>
                      <a:cubicBezTo>
                        <a:pt x="986978" y="76036"/>
                        <a:pt x="818766" y="158237"/>
                        <a:pt x="683321" y="300350"/>
                      </a:cubicBezTo>
                      <a:cubicBezTo>
                        <a:pt x="654365" y="324353"/>
                        <a:pt x="634267" y="355976"/>
                        <a:pt x="610740" y="384646"/>
                      </a:cubicBezTo>
                      <a:cubicBezTo>
                        <a:pt x="496726" y="589434"/>
                        <a:pt x="468151" y="708210"/>
                        <a:pt x="463769" y="843466"/>
                      </a:cubicBezTo>
                      <a:cubicBezTo>
                        <a:pt x="453197" y="987483"/>
                        <a:pt x="482343" y="1125501"/>
                        <a:pt x="524825" y="1262089"/>
                      </a:cubicBezTo>
                      <a:cubicBezTo>
                        <a:pt x="560258" y="1376008"/>
                        <a:pt x="634362" y="1467639"/>
                        <a:pt x="694656" y="1567080"/>
                      </a:cubicBezTo>
                      <a:cubicBezTo>
                        <a:pt x="754187" y="1665282"/>
                        <a:pt x="783809" y="1767676"/>
                        <a:pt x="762092" y="1883119"/>
                      </a:cubicBezTo>
                      <a:cubicBezTo>
                        <a:pt x="753425" y="1929411"/>
                        <a:pt x="752091" y="1977131"/>
                        <a:pt x="747424" y="2024185"/>
                      </a:cubicBezTo>
                      <a:cubicBezTo>
                        <a:pt x="732184" y="2075429"/>
                        <a:pt x="725898" y="2118482"/>
                        <a:pt x="714277" y="2168584"/>
                      </a:cubicBezTo>
                      <a:cubicBezTo>
                        <a:pt x="703704" y="2192777"/>
                        <a:pt x="691322" y="2234306"/>
                        <a:pt x="683797" y="2263262"/>
                      </a:cubicBezTo>
                      <a:cubicBezTo>
                        <a:pt x="631600" y="2341653"/>
                        <a:pt x="593024" y="2424330"/>
                        <a:pt x="593405" y="2521580"/>
                      </a:cubicBezTo>
                      <a:cubicBezTo>
                        <a:pt x="593691" y="2581302"/>
                        <a:pt x="564639" y="2629689"/>
                        <a:pt x="524349" y="2672170"/>
                      </a:cubicBezTo>
                      <a:cubicBezTo>
                        <a:pt x="489773" y="2708651"/>
                        <a:pt x="454340" y="2744370"/>
                        <a:pt x="426527" y="2786661"/>
                      </a:cubicBezTo>
                      <a:cubicBezTo>
                        <a:pt x="291367" y="2916010"/>
                        <a:pt x="188307" y="3069649"/>
                        <a:pt x="92009" y="3228335"/>
                      </a:cubicBezTo>
                      <a:cubicBezTo>
                        <a:pt x="58385" y="3283771"/>
                        <a:pt x="26667" y="3340254"/>
                        <a:pt x="4379" y="3401690"/>
                      </a:cubicBezTo>
                      <a:cubicBezTo>
                        <a:pt x="-4003" y="3424645"/>
                        <a:pt x="-1146" y="3438647"/>
                        <a:pt x="19905" y="3453411"/>
                      </a:cubicBezTo>
                      <a:cubicBezTo>
                        <a:pt x="389284" y="3711253"/>
                        <a:pt x="816290" y="3870892"/>
                        <a:pt x="1266727" y="3895752"/>
                      </a:cubicBezTo>
                      <a:cubicBezTo>
                        <a:pt x="1476372" y="3907277"/>
                        <a:pt x="1687923" y="3890418"/>
                        <a:pt x="1892710" y="3843460"/>
                      </a:cubicBezTo>
                      <a:cubicBezTo>
                        <a:pt x="1997675" y="3819457"/>
                        <a:pt x="2100831" y="3787548"/>
                        <a:pt x="2200653" y="3747352"/>
                      </a:cubicBezTo>
                      <a:cubicBezTo>
                        <a:pt x="2227228" y="3736684"/>
                        <a:pt x="2395344" y="3640768"/>
                        <a:pt x="2415823" y="3657627"/>
                      </a:cubicBezTo>
                      <a:cubicBezTo>
                        <a:pt x="2347529" y="3601429"/>
                        <a:pt x="2308286" y="3532183"/>
                        <a:pt x="2285140" y="3452935"/>
                      </a:cubicBezTo>
                      <a:cubicBezTo>
                        <a:pt x="2257613" y="3358637"/>
                        <a:pt x="2243992" y="3261387"/>
                        <a:pt x="2225133" y="3165280"/>
                      </a:cubicBezTo>
                      <a:cubicBezTo>
                        <a:pt x="2175507" y="2913343"/>
                        <a:pt x="2098260" y="2674837"/>
                        <a:pt x="1906903" y="2489671"/>
                      </a:cubicBezTo>
                      <a:cubicBezTo>
                        <a:pt x="1891948" y="2475193"/>
                        <a:pt x="1881566" y="2457096"/>
                        <a:pt x="1882042" y="2434903"/>
                      </a:cubicBezTo>
                      <a:cubicBezTo>
                        <a:pt x="1894234" y="2396612"/>
                        <a:pt x="1917761" y="2365180"/>
                        <a:pt x="1910522" y="2317078"/>
                      </a:cubicBezTo>
                      <a:cubicBezTo>
                        <a:pt x="1903950" y="2273454"/>
                        <a:pt x="1937954" y="2229353"/>
                        <a:pt x="1959766" y="2187824"/>
                      </a:cubicBezTo>
                      <a:cubicBezTo>
                        <a:pt x="1975768" y="2173441"/>
                        <a:pt x="1995294" y="2178204"/>
                        <a:pt x="2013677" y="2178490"/>
                      </a:cubicBezTo>
                      <a:cubicBezTo>
                        <a:pt x="2118834" y="2180204"/>
                        <a:pt x="2223894" y="2182490"/>
                        <a:pt x="2329050" y="2184490"/>
                      </a:cubicBezTo>
                      <a:cubicBezTo>
                        <a:pt x="2479355" y="2157154"/>
                        <a:pt x="2530980" y="2077239"/>
                        <a:pt x="2491261" y="1933411"/>
                      </a:cubicBezTo>
                      <a:cubicBezTo>
                        <a:pt x="2490023" y="1928839"/>
                        <a:pt x="2490118" y="1923696"/>
                        <a:pt x="2488118" y="1919600"/>
                      </a:cubicBezTo>
                      <a:cubicBezTo>
                        <a:pt x="2457352" y="1857402"/>
                        <a:pt x="2468687" y="1803109"/>
                        <a:pt x="2519550" y="1757103"/>
                      </a:cubicBezTo>
                      <a:cubicBezTo>
                        <a:pt x="2544220" y="1734815"/>
                        <a:pt x="2541934" y="1713193"/>
                        <a:pt x="2519836" y="1692715"/>
                      </a:cubicBezTo>
                      <a:cubicBezTo>
                        <a:pt x="2490975" y="1665949"/>
                        <a:pt x="2496786" y="1647185"/>
                        <a:pt x="2527647" y="1626611"/>
                      </a:cubicBezTo>
                      <a:cubicBezTo>
                        <a:pt x="2561365" y="1604132"/>
                        <a:pt x="2565651" y="1574509"/>
                        <a:pt x="2539172" y="1541934"/>
                      </a:cubicBezTo>
                      <a:cubicBezTo>
                        <a:pt x="2521741" y="1520407"/>
                        <a:pt x="2515645" y="1494023"/>
                        <a:pt x="2509930" y="1467829"/>
                      </a:cubicBezTo>
                      <a:cubicBezTo>
                        <a:pt x="2498500" y="1415918"/>
                        <a:pt x="2504310" y="1406584"/>
                        <a:pt x="2555936" y="1397440"/>
                      </a:cubicBezTo>
                      <a:cubicBezTo>
                        <a:pt x="2589083" y="1391534"/>
                        <a:pt x="2619944" y="1380485"/>
                        <a:pt x="2648519" y="1362769"/>
                      </a:cubicBezTo>
                      <a:cubicBezTo>
                        <a:pt x="2697096" y="1332860"/>
                        <a:pt x="2704811" y="1308857"/>
                        <a:pt x="2683285" y="12561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5">
                  <a:extLst>
                    <a:ext uri="{FF2B5EF4-FFF2-40B4-BE49-F238E27FC236}">
                      <a16:creationId xmlns:a16="http://schemas.microsoft.com/office/drawing/2014/main" id="{5B372856-FCD7-4AA7-AA3E-9A98EA6FF849}"/>
                    </a:ext>
                  </a:extLst>
                </p:cNvPr>
                <p:cNvSpPr/>
                <p:nvPr/>
              </p:nvSpPr>
              <p:spPr>
                <a:xfrm>
                  <a:off x="4619069" y="3087650"/>
                  <a:ext cx="396387" cy="412313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6">
                  <a:extLst>
                    <a:ext uri="{FF2B5EF4-FFF2-40B4-BE49-F238E27FC236}">
                      <a16:creationId xmlns:a16="http://schemas.microsoft.com/office/drawing/2014/main" id="{323DD011-7A80-4F26-ABEE-B0DD296C156B}"/>
                    </a:ext>
                  </a:extLst>
                </p:cNvPr>
                <p:cNvSpPr/>
                <p:nvPr/>
              </p:nvSpPr>
              <p:spPr>
                <a:xfrm>
                  <a:off x="4634782" y="3105364"/>
                  <a:ext cx="361255" cy="37601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7">
                  <a:extLst>
                    <a:ext uri="{FF2B5EF4-FFF2-40B4-BE49-F238E27FC236}">
                      <a16:creationId xmlns:a16="http://schemas.microsoft.com/office/drawing/2014/main" id="{8D338D73-9DDE-4C11-AFA9-E8065A03540F}"/>
                    </a:ext>
                  </a:extLst>
                </p:cNvPr>
                <p:cNvSpPr/>
                <p:nvPr/>
              </p:nvSpPr>
              <p:spPr>
                <a:xfrm>
                  <a:off x="4768832" y="3111017"/>
                  <a:ext cx="100107" cy="364140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8">
                  <a:extLst>
                    <a:ext uri="{FF2B5EF4-FFF2-40B4-BE49-F238E27FC236}">
                      <a16:creationId xmlns:a16="http://schemas.microsoft.com/office/drawing/2014/main" id="{78A76E57-1686-4615-89F5-2211C9E883D4}"/>
                    </a:ext>
                  </a:extLst>
                </p:cNvPr>
                <p:cNvSpPr/>
                <p:nvPr/>
              </p:nvSpPr>
              <p:spPr>
                <a:xfrm>
                  <a:off x="4096341" y="1586812"/>
                  <a:ext cx="2123869" cy="1972260"/>
                </a:xfrm>
                <a:custGeom>
                  <a:avLst/>
                  <a:gdLst>
                    <a:gd name="connsiteX0" fmla="*/ 2112576 w 2123869"/>
                    <a:gd name="connsiteY0" fmla="*/ 1043954 h 1972260"/>
                    <a:gd name="connsiteX1" fmla="*/ 2025804 w 2123869"/>
                    <a:gd name="connsiteY1" fmla="*/ 902889 h 1972260"/>
                    <a:gd name="connsiteX2" fmla="*/ 2018184 w 2123869"/>
                    <a:gd name="connsiteY2" fmla="*/ 896222 h 1972260"/>
                    <a:gd name="connsiteX3" fmla="*/ 1994085 w 2123869"/>
                    <a:gd name="connsiteY3" fmla="*/ 858503 h 1972260"/>
                    <a:gd name="connsiteX4" fmla="*/ 1990657 w 2123869"/>
                    <a:gd name="connsiteY4" fmla="*/ 858503 h 1972260"/>
                    <a:gd name="connsiteX5" fmla="*/ 1843686 w 2123869"/>
                    <a:gd name="connsiteY5" fmla="*/ 657335 h 1972260"/>
                    <a:gd name="connsiteX6" fmla="*/ 1830637 w 2123869"/>
                    <a:gd name="connsiteY6" fmla="*/ 606281 h 1972260"/>
                    <a:gd name="connsiteX7" fmla="*/ 1842162 w 2123869"/>
                    <a:gd name="connsiteY7" fmla="*/ 486932 h 1972260"/>
                    <a:gd name="connsiteX8" fmla="*/ 1848067 w 2123869"/>
                    <a:gd name="connsiteY8" fmla="*/ 481693 h 1972260"/>
                    <a:gd name="connsiteX9" fmla="*/ 1805871 w 2123869"/>
                    <a:gd name="connsiteY9" fmla="*/ 322340 h 1972260"/>
                    <a:gd name="connsiteX10" fmla="*/ 1799490 w 2123869"/>
                    <a:gd name="connsiteY10" fmla="*/ 320721 h 1972260"/>
                    <a:gd name="connsiteX11" fmla="*/ 1799490 w 2123869"/>
                    <a:gd name="connsiteY11" fmla="*/ 320721 h 1972260"/>
                    <a:gd name="connsiteX12" fmla="*/ 1568604 w 2123869"/>
                    <a:gd name="connsiteY12" fmla="*/ 2586 h 1972260"/>
                    <a:gd name="connsiteX13" fmla="*/ 1494404 w 2123869"/>
                    <a:gd name="connsiteY13" fmla="*/ 12111 h 1972260"/>
                    <a:gd name="connsiteX14" fmla="*/ 902997 w 2123869"/>
                    <a:gd name="connsiteY14" fmla="*/ 124220 h 1972260"/>
                    <a:gd name="connsiteX15" fmla="*/ 182526 w 2123869"/>
                    <a:gd name="connsiteY15" fmla="*/ 81929 h 1972260"/>
                    <a:gd name="connsiteX16" fmla="*/ 112517 w 2123869"/>
                    <a:gd name="connsiteY16" fmla="*/ 88121 h 1972260"/>
                    <a:gd name="connsiteX17" fmla="*/ 39936 w 2123869"/>
                    <a:gd name="connsiteY17" fmla="*/ 172417 h 1972260"/>
                    <a:gd name="connsiteX18" fmla="*/ 35936 w 2123869"/>
                    <a:gd name="connsiteY18" fmla="*/ 190514 h 1972260"/>
                    <a:gd name="connsiteX19" fmla="*/ 5075 w 2123869"/>
                    <a:gd name="connsiteY19" fmla="*/ 516079 h 1972260"/>
                    <a:gd name="connsiteX20" fmla="*/ 3741 w 2123869"/>
                    <a:gd name="connsiteY20" fmla="*/ 557608 h 1972260"/>
                    <a:gd name="connsiteX21" fmla="*/ 57462 w 2123869"/>
                    <a:gd name="connsiteY21" fmla="*/ 565037 h 1972260"/>
                    <a:gd name="connsiteX22" fmla="*/ 96705 w 2123869"/>
                    <a:gd name="connsiteY22" fmla="*/ 605138 h 1972260"/>
                    <a:gd name="connsiteX23" fmla="*/ 154332 w 2123869"/>
                    <a:gd name="connsiteY23" fmla="*/ 1031381 h 1972260"/>
                    <a:gd name="connsiteX24" fmla="*/ 982149 w 2123869"/>
                    <a:gd name="connsiteY24" fmla="*/ 1471817 h 1972260"/>
                    <a:gd name="connsiteX25" fmla="*/ 1046539 w 2123869"/>
                    <a:gd name="connsiteY25" fmla="*/ 1455244 h 1972260"/>
                    <a:gd name="connsiteX26" fmla="*/ 1406297 w 2123869"/>
                    <a:gd name="connsiteY26" fmla="*/ 1246646 h 1972260"/>
                    <a:gd name="connsiteX27" fmla="*/ 1520217 w 2123869"/>
                    <a:gd name="connsiteY27" fmla="*/ 1106629 h 1972260"/>
                    <a:gd name="connsiteX28" fmla="*/ 1539076 w 2123869"/>
                    <a:gd name="connsiteY28" fmla="*/ 1123583 h 1972260"/>
                    <a:gd name="connsiteX29" fmla="*/ 1598131 w 2123869"/>
                    <a:gd name="connsiteY29" fmla="*/ 1278460 h 1972260"/>
                    <a:gd name="connsiteX30" fmla="*/ 1735196 w 2123869"/>
                    <a:gd name="connsiteY30" fmla="*/ 1917206 h 1972260"/>
                    <a:gd name="connsiteX31" fmla="*/ 1758246 w 2123869"/>
                    <a:gd name="connsiteY31" fmla="*/ 1972261 h 1972260"/>
                    <a:gd name="connsiteX32" fmla="*/ 1920457 w 2123869"/>
                    <a:gd name="connsiteY32" fmla="*/ 1721182 h 1972260"/>
                    <a:gd name="connsiteX33" fmla="*/ 1917314 w 2123869"/>
                    <a:gd name="connsiteY33" fmla="*/ 1707371 h 1972260"/>
                    <a:gd name="connsiteX34" fmla="*/ 1948746 w 2123869"/>
                    <a:gd name="connsiteY34" fmla="*/ 1544874 h 1972260"/>
                    <a:gd name="connsiteX35" fmla="*/ 1949032 w 2123869"/>
                    <a:gd name="connsiteY35" fmla="*/ 1480485 h 1972260"/>
                    <a:gd name="connsiteX36" fmla="*/ 1956843 w 2123869"/>
                    <a:gd name="connsiteY36" fmla="*/ 1414382 h 1972260"/>
                    <a:gd name="connsiteX37" fmla="*/ 1968368 w 2123869"/>
                    <a:gd name="connsiteY37" fmla="*/ 1329704 h 1972260"/>
                    <a:gd name="connsiteX38" fmla="*/ 1939126 w 2123869"/>
                    <a:gd name="connsiteY38" fmla="*/ 1255600 h 1972260"/>
                    <a:gd name="connsiteX39" fmla="*/ 1985132 w 2123869"/>
                    <a:gd name="connsiteY39" fmla="*/ 1185210 h 1972260"/>
                    <a:gd name="connsiteX40" fmla="*/ 2077715 w 2123869"/>
                    <a:gd name="connsiteY40" fmla="*/ 1150539 h 1972260"/>
                    <a:gd name="connsiteX41" fmla="*/ 2112576 w 2123869"/>
                    <a:gd name="connsiteY41" fmla="*/ 1043954 h 197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23869" h="1972260">
                      <a:moveTo>
                        <a:pt x="2112576" y="1043954"/>
                      </a:moveTo>
                      <a:cubicBezTo>
                        <a:pt x="2091431" y="992138"/>
                        <a:pt x="2056093" y="949085"/>
                        <a:pt x="2025804" y="902889"/>
                      </a:cubicBezTo>
                      <a:cubicBezTo>
                        <a:pt x="2023708" y="899936"/>
                        <a:pt x="2021137" y="897841"/>
                        <a:pt x="2018184" y="896222"/>
                      </a:cubicBezTo>
                      <a:cubicBezTo>
                        <a:pt x="2023899" y="876029"/>
                        <a:pt x="2011040" y="866123"/>
                        <a:pt x="1994085" y="858503"/>
                      </a:cubicBezTo>
                      <a:cubicBezTo>
                        <a:pt x="1992942" y="858407"/>
                        <a:pt x="1991799" y="858503"/>
                        <a:pt x="1990657" y="858503"/>
                      </a:cubicBezTo>
                      <a:cubicBezTo>
                        <a:pt x="1941603" y="791542"/>
                        <a:pt x="1892358" y="724581"/>
                        <a:pt x="1843686" y="657335"/>
                      </a:cubicBezTo>
                      <a:cubicBezTo>
                        <a:pt x="1832923" y="642380"/>
                        <a:pt x="1819683" y="628188"/>
                        <a:pt x="1830637" y="606281"/>
                      </a:cubicBezTo>
                      <a:cubicBezTo>
                        <a:pt x="1849687" y="568181"/>
                        <a:pt x="1846924" y="527509"/>
                        <a:pt x="1842162" y="486932"/>
                      </a:cubicBezTo>
                      <a:cubicBezTo>
                        <a:pt x="1844257" y="485504"/>
                        <a:pt x="1846257" y="483789"/>
                        <a:pt x="1848067" y="481693"/>
                      </a:cubicBezTo>
                      <a:cubicBezTo>
                        <a:pt x="1853115" y="423496"/>
                        <a:pt x="1839399" y="370346"/>
                        <a:pt x="1805871" y="322340"/>
                      </a:cubicBezTo>
                      <a:cubicBezTo>
                        <a:pt x="1803871" y="321197"/>
                        <a:pt x="1801776" y="320721"/>
                        <a:pt x="1799490" y="320721"/>
                      </a:cubicBezTo>
                      <a:cubicBezTo>
                        <a:pt x="1799490" y="320721"/>
                        <a:pt x="1799490" y="320721"/>
                        <a:pt x="1799490" y="320721"/>
                      </a:cubicBezTo>
                      <a:cubicBezTo>
                        <a:pt x="1752722" y="192800"/>
                        <a:pt x="1676236" y="86406"/>
                        <a:pt x="1568604" y="2586"/>
                      </a:cubicBezTo>
                      <a:cubicBezTo>
                        <a:pt x="1542505" y="-4462"/>
                        <a:pt x="1518693" y="4301"/>
                        <a:pt x="1494404" y="12111"/>
                      </a:cubicBezTo>
                      <a:cubicBezTo>
                        <a:pt x="1302094" y="74690"/>
                        <a:pt x="1105498" y="116886"/>
                        <a:pt x="902997" y="124220"/>
                      </a:cubicBezTo>
                      <a:cubicBezTo>
                        <a:pt x="661728" y="132983"/>
                        <a:pt x="421984" y="107933"/>
                        <a:pt x="182526" y="81929"/>
                      </a:cubicBezTo>
                      <a:cubicBezTo>
                        <a:pt x="158237" y="79262"/>
                        <a:pt x="135282" y="79548"/>
                        <a:pt x="112517" y="88121"/>
                      </a:cubicBezTo>
                      <a:cubicBezTo>
                        <a:pt x="83561" y="112123"/>
                        <a:pt x="63463" y="143747"/>
                        <a:pt x="39936" y="172417"/>
                      </a:cubicBezTo>
                      <a:cubicBezTo>
                        <a:pt x="36793" y="178037"/>
                        <a:pt x="34507" y="184323"/>
                        <a:pt x="35936" y="190514"/>
                      </a:cubicBezTo>
                      <a:cubicBezTo>
                        <a:pt x="61939" y="302528"/>
                        <a:pt x="40413" y="409875"/>
                        <a:pt x="5075" y="516079"/>
                      </a:cubicBezTo>
                      <a:cubicBezTo>
                        <a:pt x="598" y="529604"/>
                        <a:pt x="-3021" y="543511"/>
                        <a:pt x="3741" y="557608"/>
                      </a:cubicBezTo>
                      <a:cubicBezTo>
                        <a:pt x="19743" y="573705"/>
                        <a:pt x="39365" y="568943"/>
                        <a:pt x="57462" y="565037"/>
                      </a:cubicBezTo>
                      <a:cubicBezTo>
                        <a:pt x="93372" y="557322"/>
                        <a:pt x="101849" y="570848"/>
                        <a:pt x="96705" y="605138"/>
                      </a:cubicBezTo>
                      <a:cubicBezTo>
                        <a:pt x="74607" y="752585"/>
                        <a:pt x="95658" y="893555"/>
                        <a:pt x="154332" y="1031381"/>
                      </a:cubicBezTo>
                      <a:cubicBezTo>
                        <a:pt x="287491" y="1343897"/>
                        <a:pt x="648774" y="1537826"/>
                        <a:pt x="982149" y="1471817"/>
                      </a:cubicBezTo>
                      <a:cubicBezTo>
                        <a:pt x="1003390" y="1465055"/>
                        <a:pt x="1025107" y="1460578"/>
                        <a:pt x="1046539" y="1455244"/>
                      </a:cubicBezTo>
                      <a:cubicBezTo>
                        <a:pt x="1186461" y="1420192"/>
                        <a:pt x="1310571" y="1358470"/>
                        <a:pt x="1406297" y="1246646"/>
                      </a:cubicBezTo>
                      <a:cubicBezTo>
                        <a:pt x="1445446" y="1200926"/>
                        <a:pt x="1480878" y="1152349"/>
                        <a:pt x="1520217" y="1106629"/>
                      </a:cubicBezTo>
                      <a:cubicBezTo>
                        <a:pt x="1532980" y="1104914"/>
                        <a:pt x="1535838" y="1115297"/>
                        <a:pt x="1539076" y="1123583"/>
                      </a:cubicBezTo>
                      <a:cubicBezTo>
                        <a:pt x="1559555" y="1174923"/>
                        <a:pt x="1581558" y="1225596"/>
                        <a:pt x="1598131" y="1278460"/>
                      </a:cubicBezTo>
                      <a:cubicBezTo>
                        <a:pt x="1663282" y="1487248"/>
                        <a:pt x="1702430" y="1701465"/>
                        <a:pt x="1735196" y="1917206"/>
                      </a:cubicBezTo>
                      <a:cubicBezTo>
                        <a:pt x="1738339" y="1937590"/>
                        <a:pt x="1739958" y="1958354"/>
                        <a:pt x="1758246" y="1972261"/>
                      </a:cubicBezTo>
                      <a:cubicBezTo>
                        <a:pt x="1908646" y="1944924"/>
                        <a:pt x="1960176" y="1865009"/>
                        <a:pt x="1920457" y="1721182"/>
                      </a:cubicBezTo>
                      <a:cubicBezTo>
                        <a:pt x="1919219" y="1716610"/>
                        <a:pt x="1919314" y="1711466"/>
                        <a:pt x="1917314" y="1707371"/>
                      </a:cubicBezTo>
                      <a:cubicBezTo>
                        <a:pt x="1886548" y="1645172"/>
                        <a:pt x="1897883" y="1590880"/>
                        <a:pt x="1948746" y="1544874"/>
                      </a:cubicBezTo>
                      <a:cubicBezTo>
                        <a:pt x="1973416" y="1522586"/>
                        <a:pt x="1971130" y="1500964"/>
                        <a:pt x="1949032" y="1480485"/>
                      </a:cubicBezTo>
                      <a:cubicBezTo>
                        <a:pt x="1920171" y="1453720"/>
                        <a:pt x="1925982" y="1434956"/>
                        <a:pt x="1956843" y="1414382"/>
                      </a:cubicBezTo>
                      <a:cubicBezTo>
                        <a:pt x="1990561" y="1391903"/>
                        <a:pt x="1994848" y="1362280"/>
                        <a:pt x="1968368" y="1329704"/>
                      </a:cubicBezTo>
                      <a:cubicBezTo>
                        <a:pt x="1950937" y="1308178"/>
                        <a:pt x="1944841" y="1281794"/>
                        <a:pt x="1939126" y="1255600"/>
                      </a:cubicBezTo>
                      <a:cubicBezTo>
                        <a:pt x="1927696" y="1203689"/>
                        <a:pt x="1933507" y="1194354"/>
                        <a:pt x="1985132" y="1185210"/>
                      </a:cubicBezTo>
                      <a:cubicBezTo>
                        <a:pt x="2018279" y="1179305"/>
                        <a:pt x="2049140" y="1168256"/>
                        <a:pt x="2077715" y="1150539"/>
                      </a:cubicBezTo>
                      <a:cubicBezTo>
                        <a:pt x="2126292" y="1120631"/>
                        <a:pt x="2134008" y="1096628"/>
                        <a:pt x="2112576" y="1043954"/>
                      </a:cubicBezTo>
                      <a:close/>
                    </a:path>
                  </a:pathLst>
                </a:custGeom>
                <a:solidFill>
                  <a:srgbClr val="C2B59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9">
                  <a:extLst>
                    <a:ext uri="{FF2B5EF4-FFF2-40B4-BE49-F238E27FC236}">
                      <a16:creationId xmlns:a16="http://schemas.microsoft.com/office/drawing/2014/main" id="{A550E090-3F99-4FF3-8495-CDFC96B750EB}"/>
                    </a:ext>
                  </a:extLst>
                </p:cNvPr>
                <p:cNvSpPr/>
                <p:nvPr/>
              </p:nvSpPr>
              <p:spPr>
                <a:xfrm>
                  <a:off x="5254492" y="1898199"/>
                  <a:ext cx="862367" cy="731225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5"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3">
                  <a:extLst>
                    <a:ext uri="{FF2B5EF4-FFF2-40B4-BE49-F238E27FC236}">
                      <a16:creationId xmlns:a16="http://schemas.microsoft.com/office/drawing/2014/main" id="{42959E7F-D4CA-448E-9320-2AEEF9B71589}"/>
                    </a:ext>
                  </a:extLst>
                </p:cNvPr>
                <p:cNvSpPr/>
                <p:nvPr/>
              </p:nvSpPr>
              <p:spPr>
                <a:xfrm>
                  <a:off x="3994788" y="4089830"/>
                  <a:ext cx="1360045" cy="1174460"/>
                </a:xfrm>
                <a:custGeom>
                  <a:avLst/>
                  <a:gdLst>
                    <a:gd name="connsiteX0" fmla="*/ 1345830 w 1360045"/>
                    <a:gd name="connsiteY0" fmla="*/ 1134214 h 1174460"/>
                    <a:gd name="connsiteX1" fmla="*/ 798428 w 1360045"/>
                    <a:gd name="connsiteY1" fmla="*/ 1171171 h 1174460"/>
                    <a:gd name="connsiteX2" fmla="*/ 49192 w 1360045"/>
                    <a:gd name="connsiteY2" fmla="*/ 1004388 h 1174460"/>
                    <a:gd name="connsiteX3" fmla="*/ 12235 w 1360045"/>
                    <a:gd name="connsiteY3" fmla="*/ 979147 h 1174460"/>
                    <a:gd name="connsiteX4" fmla="*/ 1376 w 1360045"/>
                    <a:gd name="connsiteY4" fmla="*/ 919901 h 1174460"/>
                    <a:gd name="connsiteX5" fmla="*/ 158063 w 1360045"/>
                    <a:gd name="connsiteY5" fmla="*/ 306777 h 1174460"/>
                    <a:gd name="connsiteX6" fmla="*/ 660887 w 1360045"/>
                    <a:gd name="connsiteY6" fmla="*/ 72 h 1174460"/>
                    <a:gd name="connsiteX7" fmla="*/ 1081321 w 1360045"/>
                    <a:gd name="connsiteY7" fmla="*/ 148471 h 1174460"/>
                    <a:gd name="connsiteX8" fmla="*/ 1260200 w 1360045"/>
                    <a:gd name="connsiteY8" fmla="*/ 430316 h 1174460"/>
                    <a:gd name="connsiteX9" fmla="*/ 1342020 w 1360045"/>
                    <a:gd name="connsiteY9" fmla="*/ 863132 h 1174460"/>
                    <a:gd name="connsiteX10" fmla="*/ 1358403 w 1360045"/>
                    <a:gd name="connsiteY10" fmla="*/ 1076016 h 1174460"/>
                    <a:gd name="connsiteX11" fmla="*/ 1345830 w 1360045"/>
                    <a:gd name="connsiteY11" fmla="*/ 1134214 h 117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60045" h="1174460">
                      <a:moveTo>
                        <a:pt x="1345830" y="1134214"/>
                      </a:moveTo>
                      <a:cubicBezTo>
                        <a:pt x="1164760" y="1167551"/>
                        <a:pt x="982356" y="1181362"/>
                        <a:pt x="798428" y="1171171"/>
                      </a:cubicBezTo>
                      <a:cubicBezTo>
                        <a:pt x="539539" y="1156883"/>
                        <a:pt x="288841" y="1105067"/>
                        <a:pt x="49192" y="1004388"/>
                      </a:cubicBezTo>
                      <a:cubicBezTo>
                        <a:pt x="35285" y="998577"/>
                        <a:pt x="17283" y="998101"/>
                        <a:pt x="12235" y="979147"/>
                      </a:cubicBezTo>
                      <a:cubicBezTo>
                        <a:pt x="-2053" y="961430"/>
                        <a:pt x="-910" y="939904"/>
                        <a:pt x="1376" y="919901"/>
                      </a:cubicBezTo>
                      <a:cubicBezTo>
                        <a:pt x="25189" y="708351"/>
                        <a:pt x="58241" y="498515"/>
                        <a:pt x="158063" y="306777"/>
                      </a:cubicBezTo>
                      <a:cubicBezTo>
                        <a:pt x="263409" y="104371"/>
                        <a:pt x="431811" y="3215"/>
                        <a:pt x="660887" y="72"/>
                      </a:cubicBezTo>
                      <a:cubicBezTo>
                        <a:pt x="820050" y="-2119"/>
                        <a:pt x="960734" y="45887"/>
                        <a:pt x="1081321" y="148471"/>
                      </a:cubicBezTo>
                      <a:cubicBezTo>
                        <a:pt x="1169332" y="223433"/>
                        <a:pt x="1220195" y="324398"/>
                        <a:pt x="1260200" y="430316"/>
                      </a:cubicBezTo>
                      <a:cubicBezTo>
                        <a:pt x="1312778" y="569572"/>
                        <a:pt x="1325827" y="716638"/>
                        <a:pt x="1342020" y="863132"/>
                      </a:cubicBezTo>
                      <a:cubicBezTo>
                        <a:pt x="1349926" y="933998"/>
                        <a:pt x="1347545" y="1005435"/>
                        <a:pt x="1358403" y="1076016"/>
                      </a:cubicBezTo>
                      <a:cubicBezTo>
                        <a:pt x="1361546" y="1096590"/>
                        <a:pt x="1361546" y="1117354"/>
                        <a:pt x="1345830" y="113421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4">
                  <a:extLst>
                    <a:ext uri="{FF2B5EF4-FFF2-40B4-BE49-F238E27FC236}">
                      <a16:creationId xmlns:a16="http://schemas.microsoft.com/office/drawing/2014/main" id="{C14FD677-2A05-4B36-A057-6F181BEE2455}"/>
                    </a:ext>
                  </a:extLst>
                </p:cNvPr>
                <p:cNvSpPr/>
                <p:nvPr/>
              </p:nvSpPr>
              <p:spPr>
                <a:xfrm>
                  <a:off x="4209715" y="1365534"/>
                  <a:ext cx="1455896" cy="353523"/>
                </a:xfrm>
                <a:custGeom>
                  <a:avLst/>
                  <a:gdLst>
                    <a:gd name="connsiteX0" fmla="*/ 1455896 w 1455896"/>
                    <a:gd name="connsiteY0" fmla="*/ 214720 h 353523"/>
                    <a:gd name="connsiteX1" fmla="*/ 480536 w 1455896"/>
                    <a:gd name="connsiteY1" fmla="*/ 345975 h 353523"/>
                    <a:gd name="connsiteX2" fmla="*/ 0 w 1455896"/>
                    <a:gd name="connsiteY2" fmla="*/ 300350 h 353523"/>
                    <a:gd name="connsiteX3" fmla="*/ 493205 w 1455896"/>
                    <a:gd name="connsiteY3" fmla="*/ 35364 h 353523"/>
                    <a:gd name="connsiteX4" fmla="*/ 1251394 w 1455896"/>
                    <a:gd name="connsiteY4" fmla="*/ 88323 h 353523"/>
                    <a:gd name="connsiteX5" fmla="*/ 1455896 w 1455896"/>
                    <a:gd name="connsiteY5" fmla="*/ 214720 h 35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896" h="353523">
                      <a:moveTo>
                        <a:pt x="1455896" y="214720"/>
                      </a:moveTo>
                      <a:cubicBezTo>
                        <a:pt x="1140523" y="331020"/>
                        <a:pt x="815435" y="372073"/>
                        <a:pt x="480536" y="345975"/>
                      </a:cubicBezTo>
                      <a:cubicBezTo>
                        <a:pt x="320040" y="333497"/>
                        <a:pt x="159734" y="320638"/>
                        <a:pt x="0" y="300350"/>
                      </a:cubicBezTo>
                      <a:cubicBezTo>
                        <a:pt x="135446" y="158237"/>
                        <a:pt x="303657" y="76036"/>
                        <a:pt x="493205" y="35364"/>
                      </a:cubicBezTo>
                      <a:cubicBezTo>
                        <a:pt x="750665" y="-19881"/>
                        <a:pt x="1004983" y="-16261"/>
                        <a:pt x="1251394" y="88323"/>
                      </a:cubicBezTo>
                      <a:cubicBezTo>
                        <a:pt x="1325785" y="119756"/>
                        <a:pt x="1395984" y="159285"/>
                        <a:pt x="1455896" y="2147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5">
                  <a:extLst>
                    <a:ext uri="{FF2B5EF4-FFF2-40B4-BE49-F238E27FC236}">
                      <a16:creationId xmlns:a16="http://schemas.microsoft.com/office/drawing/2014/main" id="{D52F887E-5188-43D3-BEC5-586E6BE01C88}"/>
                    </a:ext>
                  </a:extLst>
                </p:cNvPr>
                <p:cNvSpPr/>
                <p:nvPr/>
              </p:nvSpPr>
              <p:spPr>
                <a:xfrm>
                  <a:off x="3945217" y="3916984"/>
                  <a:ext cx="1453694" cy="1307059"/>
                </a:xfrm>
                <a:custGeom>
                  <a:avLst/>
                  <a:gdLst>
                    <a:gd name="connsiteX0" fmla="*/ 149627 w 1453694"/>
                    <a:gd name="connsiteY0" fmla="*/ 405899 h 1307059"/>
                    <a:gd name="connsiteX1" fmla="*/ 309647 w 1453694"/>
                    <a:gd name="connsiteY1" fmla="*/ 155677 h 1307059"/>
                    <a:gd name="connsiteX2" fmla="*/ 635211 w 1453694"/>
                    <a:gd name="connsiteY2" fmla="*/ 6039 h 1307059"/>
                    <a:gd name="connsiteX3" fmla="*/ 1128225 w 1453694"/>
                    <a:gd name="connsiteY3" fmla="*/ 139580 h 1307059"/>
                    <a:gd name="connsiteX4" fmla="*/ 1317868 w 1453694"/>
                    <a:gd name="connsiteY4" fmla="*/ 412281 h 1307059"/>
                    <a:gd name="connsiteX5" fmla="*/ 1406736 w 1453694"/>
                    <a:gd name="connsiteY5" fmla="*/ 807282 h 1307059"/>
                    <a:gd name="connsiteX6" fmla="*/ 1435597 w 1453694"/>
                    <a:gd name="connsiteY6" fmla="*/ 1217334 h 1307059"/>
                    <a:gd name="connsiteX7" fmla="*/ 1453695 w 1453694"/>
                    <a:gd name="connsiteY7" fmla="*/ 1290295 h 1307059"/>
                    <a:gd name="connsiteX8" fmla="*/ 1395496 w 1453694"/>
                    <a:gd name="connsiteY8" fmla="*/ 1307059 h 1307059"/>
                    <a:gd name="connsiteX9" fmla="*/ 1274339 w 1453694"/>
                    <a:gd name="connsiteY9" fmla="*/ 550012 h 1307059"/>
                    <a:gd name="connsiteX10" fmla="*/ 383370 w 1453694"/>
                    <a:gd name="connsiteY10" fmla="*/ 287598 h 1307059"/>
                    <a:gd name="connsiteX11" fmla="*/ 161819 w 1453694"/>
                    <a:gd name="connsiteY11" fmla="*/ 620211 h 1307059"/>
                    <a:gd name="connsiteX12" fmla="*/ 73522 w 1453694"/>
                    <a:gd name="connsiteY12" fmla="*/ 1026929 h 1307059"/>
                    <a:gd name="connsiteX13" fmla="*/ 61997 w 1453694"/>
                    <a:gd name="connsiteY13" fmla="*/ 1151992 h 1307059"/>
                    <a:gd name="connsiteX14" fmla="*/ 7323 w 1453694"/>
                    <a:gd name="connsiteY14" fmla="*/ 1136466 h 1307059"/>
                    <a:gd name="connsiteX15" fmla="*/ 12466 w 1453694"/>
                    <a:gd name="connsiteY15" fmla="*/ 1020357 h 1307059"/>
                    <a:gd name="connsiteX16" fmla="*/ 116003 w 1453694"/>
                    <a:gd name="connsiteY16" fmla="*/ 467145 h 1307059"/>
                    <a:gd name="connsiteX17" fmla="*/ 149627 w 1453694"/>
                    <a:gd name="connsiteY17" fmla="*/ 405899 h 1307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53694" h="1307059">
                      <a:moveTo>
                        <a:pt x="149627" y="405899"/>
                      </a:moveTo>
                      <a:cubicBezTo>
                        <a:pt x="194013" y="316840"/>
                        <a:pt x="234208" y="225210"/>
                        <a:pt x="309647" y="155677"/>
                      </a:cubicBezTo>
                      <a:cubicBezTo>
                        <a:pt x="402134" y="70428"/>
                        <a:pt x="510433" y="22137"/>
                        <a:pt x="635211" y="6039"/>
                      </a:cubicBezTo>
                      <a:cubicBezTo>
                        <a:pt x="818663" y="-17583"/>
                        <a:pt x="982683" y="28328"/>
                        <a:pt x="1128225" y="139580"/>
                      </a:cubicBezTo>
                      <a:cubicBezTo>
                        <a:pt x="1219951" y="209684"/>
                        <a:pt x="1275958" y="306648"/>
                        <a:pt x="1317868" y="412281"/>
                      </a:cubicBezTo>
                      <a:cubicBezTo>
                        <a:pt x="1368160" y="539249"/>
                        <a:pt x="1392449" y="671837"/>
                        <a:pt x="1406736" y="807282"/>
                      </a:cubicBezTo>
                      <a:cubicBezTo>
                        <a:pt x="1421119" y="943681"/>
                        <a:pt x="1435406" y="1079888"/>
                        <a:pt x="1435597" y="1217334"/>
                      </a:cubicBezTo>
                      <a:cubicBezTo>
                        <a:pt x="1435597" y="1241623"/>
                        <a:pt x="1447408" y="1265911"/>
                        <a:pt x="1453695" y="1290295"/>
                      </a:cubicBezTo>
                      <a:cubicBezTo>
                        <a:pt x="1436359" y="1303059"/>
                        <a:pt x="1414928" y="1301725"/>
                        <a:pt x="1395496" y="1307059"/>
                      </a:cubicBezTo>
                      <a:cubicBezTo>
                        <a:pt x="1378351" y="1051027"/>
                        <a:pt x="1372161" y="794043"/>
                        <a:pt x="1274339" y="550012"/>
                      </a:cubicBezTo>
                      <a:cubicBezTo>
                        <a:pt x="1121177" y="168060"/>
                        <a:pt x="648165" y="94336"/>
                        <a:pt x="383370" y="287598"/>
                      </a:cubicBezTo>
                      <a:cubicBezTo>
                        <a:pt x="268784" y="371228"/>
                        <a:pt x="206110" y="490005"/>
                        <a:pt x="161819" y="620211"/>
                      </a:cubicBezTo>
                      <a:cubicBezTo>
                        <a:pt x="116861" y="752323"/>
                        <a:pt x="92381" y="888816"/>
                        <a:pt x="73522" y="1026929"/>
                      </a:cubicBezTo>
                      <a:cubicBezTo>
                        <a:pt x="67807" y="1068744"/>
                        <a:pt x="70379" y="1110749"/>
                        <a:pt x="61997" y="1151992"/>
                      </a:cubicBezTo>
                      <a:cubicBezTo>
                        <a:pt x="38660" y="1164946"/>
                        <a:pt x="24278" y="1146182"/>
                        <a:pt x="7323" y="1136466"/>
                      </a:cubicBezTo>
                      <a:cubicBezTo>
                        <a:pt x="-10203" y="1097033"/>
                        <a:pt x="8752" y="1058647"/>
                        <a:pt x="12466" y="1020357"/>
                      </a:cubicBezTo>
                      <a:cubicBezTo>
                        <a:pt x="30469" y="833000"/>
                        <a:pt x="56377" y="646786"/>
                        <a:pt x="116003" y="467145"/>
                      </a:cubicBezTo>
                      <a:cubicBezTo>
                        <a:pt x="123338" y="444666"/>
                        <a:pt x="129433" y="421425"/>
                        <a:pt x="149627" y="40589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6">
                  <a:extLst>
                    <a:ext uri="{FF2B5EF4-FFF2-40B4-BE49-F238E27FC236}">
                      <a16:creationId xmlns:a16="http://schemas.microsoft.com/office/drawing/2014/main" id="{DF5E7725-FB89-4A84-BCEF-6667965CDEA4}"/>
                    </a:ext>
                  </a:extLst>
                </p:cNvPr>
                <p:cNvSpPr/>
                <p:nvPr/>
              </p:nvSpPr>
              <p:spPr>
                <a:xfrm>
                  <a:off x="4210001" y="3399148"/>
                  <a:ext cx="1276159" cy="421149"/>
                </a:xfrm>
                <a:custGeom>
                  <a:avLst/>
                  <a:gdLst>
                    <a:gd name="connsiteX0" fmla="*/ 63817 w 1276159"/>
                    <a:gd name="connsiteY0" fmla="*/ 0 h 421149"/>
                    <a:gd name="connsiteX1" fmla="*/ 548354 w 1276159"/>
                    <a:gd name="connsiteY1" fmla="*/ 143542 h 421149"/>
                    <a:gd name="connsiteX2" fmla="*/ 1086993 w 1276159"/>
                    <a:gd name="connsiteY2" fmla="*/ 171545 h 421149"/>
                    <a:gd name="connsiteX3" fmla="*/ 1276159 w 1276159"/>
                    <a:gd name="connsiteY3" fmla="*/ 163544 h 421149"/>
                    <a:gd name="connsiteX4" fmla="*/ 1226915 w 1276159"/>
                    <a:gd name="connsiteY4" fmla="*/ 292799 h 421149"/>
                    <a:gd name="connsiteX5" fmla="*/ 1198436 w 1276159"/>
                    <a:gd name="connsiteY5" fmla="*/ 410623 h 421149"/>
                    <a:gd name="connsiteX6" fmla="*/ 791623 w 1276159"/>
                    <a:gd name="connsiteY6" fmla="*/ 419386 h 421149"/>
                    <a:gd name="connsiteX7" fmla="*/ 133255 w 1276159"/>
                    <a:gd name="connsiteY7" fmla="*/ 287179 h 421149"/>
                    <a:gd name="connsiteX8" fmla="*/ 0 w 1276159"/>
                    <a:gd name="connsiteY8" fmla="*/ 239078 h 421149"/>
                    <a:gd name="connsiteX9" fmla="*/ 30480 w 1276159"/>
                    <a:gd name="connsiteY9" fmla="*/ 144399 h 421149"/>
                    <a:gd name="connsiteX10" fmla="*/ 63817 w 1276159"/>
                    <a:gd name="connsiteY10" fmla="*/ 0 h 42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159" h="421149">
                      <a:moveTo>
                        <a:pt x="63817" y="0"/>
                      </a:moveTo>
                      <a:cubicBezTo>
                        <a:pt x="219456" y="67723"/>
                        <a:pt x="381857" y="113538"/>
                        <a:pt x="548354" y="143542"/>
                      </a:cubicBezTo>
                      <a:cubicBezTo>
                        <a:pt x="726472" y="175641"/>
                        <a:pt x="906875" y="177070"/>
                        <a:pt x="1086993" y="171545"/>
                      </a:cubicBezTo>
                      <a:cubicBezTo>
                        <a:pt x="1149953" y="169640"/>
                        <a:pt x="1212913" y="161163"/>
                        <a:pt x="1276159" y="163544"/>
                      </a:cubicBezTo>
                      <a:cubicBezTo>
                        <a:pt x="1254252" y="205073"/>
                        <a:pt x="1220343" y="249174"/>
                        <a:pt x="1226915" y="292799"/>
                      </a:cubicBezTo>
                      <a:cubicBezTo>
                        <a:pt x="1234154" y="340900"/>
                        <a:pt x="1210627" y="372332"/>
                        <a:pt x="1198436" y="410623"/>
                      </a:cubicBezTo>
                      <a:cubicBezTo>
                        <a:pt x="1063181" y="427292"/>
                        <a:pt x="927259" y="419100"/>
                        <a:pt x="791623" y="419386"/>
                      </a:cubicBezTo>
                      <a:cubicBezTo>
                        <a:pt x="563499" y="419767"/>
                        <a:pt x="346329" y="363284"/>
                        <a:pt x="133255" y="287179"/>
                      </a:cubicBezTo>
                      <a:cubicBezTo>
                        <a:pt x="88773" y="271272"/>
                        <a:pt x="44387" y="255079"/>
                        <a:pt x="0" y="239078"/>
                      </a:cubicBezTo>
                      <a:cubicBezTo>
                        <a:pt x="7525" y="210122"/>
                        <a:pt x="20002" y="168593"/>
                        <a:pt x="30480" y="144399"/>
                      </a:cubicBezTo>
                      <a:cubicBezTo>
                        <a:pt x="42291" y="94298"/>
                        <a:pt x="48673" y="51245"/>
                        <a:pt x="638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7">
                  <a:extLst>
                    <a:ext uri="{FF2B5EF4-FFF2-40B4-BE49-F238E27FC236}">
                      <a16:creationId xmlns:a16="http://schemas.microsoft.com/office/drawing/2014/main" id="{E1A7723D-CFEB-446F-82C2-F37926A62DF5}"/>
                    </a:ext>
                  </a:extLst>
                </p:cNvPr>
                <p:cNvSpPr/>
                <p:nvPr/>
              </p:nvSpPr>
              <p:spPr>
                <a:xfrm>
                  <a:off x="5902879" y="1893924"/>
                  <a:ext cx="256290" cy="586538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8">
                  <a:extLst>
                    <a:ext uri="{FF2B5EF4-FFF2-40B4-BE49-F238E27FC236}">
                      <a16:creationId xmlns:a16="http://schemas.microsoft.com/office/drawing/2014/main" id="{98D6013F-D135-41C9-8FDE-E6669AB2F29B}"/>
                    </a:ext>
                  </a:extLst>
                </p:cNvPr>
                <p:cNvSpPr/>
                <p:nvPr/>
              </p:nvSpPr>
              <p:spPr>
                <a:xfrm>
                  <a:off x="4446981" y="2003936"/>
                  <a:ext cx="895328" cy="893657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19">
                  <a:extLst>
                    <a:ext uri="{FF2B5EF4-FFF2-40B4-BE49-F238E27FC236}">
                      <a16:creationId xmlns:a16="http://schemas.microsoft.com/office/drawing/2014/main" id="{1507DCB4-1D60-4154-B7C4-8D6A273BD291}"/>
                    </a:ext>
                  </a:extLst>
                </p:cNvPr>
                <p:cNvSpPr/>
                <p:nvPr/>
              </p:nvSpPr>
              <p:spPr>
                <a:xfrm>
                  <a:off x="5085634" y="2669152"/>
                  <a:ext cx="531663" cy="864870"/>
                </a:xfrm>
                <a:custGeom>
                  <a:avLst/>
                  <a:gdLst>
                    <a:gd name="connsiteX0" fmla="*/ 523113 w 531663"/>
                    <a:gd name="connsiteY0" fmla="*/ 0 h 864870"/>
                    <a:gd name="connsiteX1" fmla="*/ 522541 w 531663"/>
                    <a:gd name="connsiteY1" fmla="*/ 32195 h 864870"/>
                    <a:gd name="connsiteX2" fmla="*/ 413290 w 531663"/>
                    <a:gd name="connsiteY2" fmla="*/ 852583 h 864870"/>
                    <a:gd name="connsiteX3" fmla="*/ 407765 w 531663"/>
                    <a:gd name="connsiteY3" fmla="*/ 864870 h 864870"/>
                    <a:gd name="connsiteX4" fmla="*/ 0 w 531663"/>
                    <a:gd name="connsiteY4" fmla="*/ 369951 h 864870"/>
                    <a:gd name="connsiteX5" fmla="*/ 115538 w 531663"/>
                    <a:gd name="connsiteY5" fmla="*/ 333280 h 864870"/>
                    <a:gd name="connsiteX6" fmla="*/ 424815 w 531663"/>
                    <a:gd name="connsiteY6" fmla="*/ 126683 h 864870"/>
                    <a:gd name="connsiteX7" fmla="*/ 523113 w 531663"/>
                    <a:gd name="connsiteY7" fmla="*/ 0 h 8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1663" h="864870">
                      <a:moveTo>
                        <a:pt x="523113" y="0"/>
                      </a:moveTo>
                      <a:cubicBezTo>
                        <a:pt x="540734" y="10858"/>
                        <a:pt x="526256" y="22955"/>
                        <a:pt x="522541" y="32195"/>
                      </a:cubicBezTo>
                      <a:cubicBezTo>
                        <a:pt x="415766" y="296323"/>
                        <a:pt x="387858" y="570833"/>
                        <a:pt x="413290" y="852583"/>
                      </a:cubicBezTo>
                      <a:cubicBezTo>
                        <a:pt x="413480" y="854964"/>
                        <a:pt x="411194" y="857536"/>
                        <a:pt x="407765" y="864870"/>
                      </a:cubicBezTo>
                      <a:cubicBezTo>
                        <a:pt x="270796" y="698659"/>
                        <a:pt x="135350" y="534257"/>
                        <a:pt x="0" y="369951"/>
                      </a:cubicBezTo>
                      <a:cubicBezTo>
                        <a:pt x="38481" y="357664"/>
                        <a:pt x="76581" y="343948"/>
                        <a:pt x="115538" y="333280"/>
                      </a:cubicBezTo>
                      <a:cubicBezTo>
                        <a:pt x="241745" y="298704"/>
                        <a:pt x="342805" y="226790"/>
                        <a:pt x="424815" y="126683"/>
                      </a:cubicBezTo>
                      <a:cubicBezTo>
                        <a:pt x="458534" y="85344"/>
                        <a:pt x="490347" y="42291"/>
                        <a:pt x="523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5">
                  <a:extLst>
                    <a:ext uri="{FF2B5EF4-FFF2-40B4-BE49-F238E27FC236}">
                      <a16:creationId xmlns:a16="http://schemas.microsoft.com/office/drawing/2014/main" id="{D9B70C40-5138-457C-ADE1-93C3FF1C3639}"/>
                    </a:ext>
                  </a:extLst>
                </p:cNvPr>
                <p:cNvSpPr/>
                <p:nvPr/>
              </p:nvSpPr>
              <p:spPr>
                <a:xfrm>
                  <a:off x="5563849" y="2058981"/>
                  <a:ext cx="526767" cy="450897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6">
                  <a:extLst>
                    <a:ext uri="{FF2B5EF4-FFF2-40B4-BE49-F238E27FC236}">
                      <a16:creationId xmlns:a16="http://schemas.microsoft.com/office/drawing/2014/main" id="{941E597A-201B-40A9-871D-2F887383A7FD}"/>
                    </a:ext>
                  </a:extLst>
                </p:cNvPr>
                <p:cNvSpPr/>
                <p:nvPr/>
              </p:nvSpPr>
              <p:spPr>
                <a:xfrm>
                  <a:off x="4784703" y="2354441"/>
                  <a:ext cx="204728" cy="203655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39">
                  <a:extLst>
                    <a:ext uri="{FF2B5EF4-FFF2-40B4-BE49-F238E27FC236}">
                      <a16:creationId xmlns:a16="http://schemas.microsoft.com/office/drawing/2014/main" id="{FB594527-09D4-4726-B058-9A799097DA39}"/>
                    </a:ext>
                  </a:extLst>
                </p:cNvPr>
                <p:cNvSpPr/>
                <p:nvPr/>
              </p:nvSpPr>
              <p:spPr>
                <a:xfrm>
                  <a:off x="4246081" y="3481347"/>
                  <a:ext cx="1156435" cy="264799"/>
                </a:xfrm>
                <a:custGeom>
                  <a:avLst/>
                  <a:gdLst>
                    <a:gd name="connsiteX0" fmla="*/ 752971 w 1156435"/>
                    <a:gd name="connsiteY0" fmla="*/ 162403 h 264799"/>
                    <a:gd name="connsiteX1" fmla="*/ 780593 w 1156435"/>
                    <a:gd name="connsiteY1" fmla="*/ 162498 h 264799"/>
                    <a:gd name="connsiteX2" fmla="*/ 782117 w 1156435"/>
                    <a:gd name="connsiteY2" fmla="*/ 186596 h 264799"/>
                    <a:gd name="connsiteX3" fmla="*/ 763257 w 1156435"/>
                    <a:gd name="connsiteY3" fmla="*/ 244413 h 264799"/>
                    <a:gd name="connsiteX4" fmla="*/ 727253 w 1156435"/>
                    <a:gd name="connsiteY4" fmla="*/ 264701 h 264799"/>
                    <a:gd name="connsiteX5" fmla="*/ 711061 w 1156435"/>
                    <a:gd name="connsiteY5" fmla="*/ 256986 h 264799"/>
                    <a:gd name="connsiteX6" fmla="*/ 752971 w 1156435"/>
                    <a:gd name="connsiteY6" fmla="*/ 162403 h 264799"/>
                    <a:gd name="connsiteX7" fmla="*/ 999002 w 1156435"/>
                    <a:gd name="connsiteY7" fmla="*/ 158688 h 264799"/>
                    <a:gd name="connsiteX8" fmla="*/ 1026624 w 1156435"/>
                    <a:gd name="connsiteY8" fmla="*/ 158783 h 264799"/>
                    <a:gd name="connsiteX9" fmla="*/ 1028148 w 1156435"/>
                    <a:gd name="connsiteY9" fmla="*/ 182881 h 264799"/>
                    <a:gd name="connsiteX10" fmla="*/ 1009289 w 1156435"/>
                    <a:gd name="connsiteY10" fmla="*/ 240698 h 264799"/>
                    <a:gd name="connsiteX11" fmla="*/ 973284 w 1156435"/>
                    <a:gd name="connsiteY11" fmla="*/ 260986 h 264799"/>
                    <a:gd name="connsiteX12" fmla="*/ 957092 w 1156435"/>
                    <a:gd name="connsiteY12" fmla="*/ 253271 h 264799"/>
                    <a:gd name="connsiteX13" fmla="*/ 999002 w 1156435"/>
                    <a:gd name="connsiteY13" fmla="*/ 158688 h 264799"/>
                    <a:gd name="connsiteX14" fmla="*/ 893393 w 1156435"/>
                    <a:gd name="connsiteY14" fmla="*/ 156307 h 264799"/>
                    <a:gd name="connsiteX15" fmla="*/ 908514 w 1156435"/>
                    <a:gd name="connsiteY15" fmla="*/ 161927 h 264799"/>
                    <a:gd name="connsiteX16" fmla="*/ 905942 w 1156435"/>
                    <a:gd name="connsiteY16" fmla="*/ 187739 h 264799"/>
                    <a:gd name="connsiteX17" fmla="*/ 888321 w 1156435"/>
                    <a:gd name="connsiteY17" fmla="*/ 241270 h 264799"/>
                    <a:gd name="connsiteX18" fmla="*/ 852793 w 1156435"/>
                    <a:gd name="connsiteY18" fmla="*/ 261177 h 264799"/>
                    <a:gd name="connsiteX19" fmla="*/ 836696 w 1156435"/>
                    <a:gd name="connsiteY19" fmla="*/ 254510 h 264799"/>
                    <a:gd name="connsiteX20" fmla="*/ 876986 w 1156435"/>
                    <a:gd name="connsiteY20" fmla="*/ 158688 h 264799"/>
                    <a:gd name="connsiteX21" fmla="*/ 893393 w 1156435"/>
                    <a:gd name="connsiteY21" fmla="*/ 156307 h 264799"/>
                    <a:gd name="connsiteX22" fmla="*/ 1122255 w 1156435"/>
                    <a:gd name="connsiteY22" fmla="*/ 150687 h 264799"/>
                    <a:gd name="connsiteX23" fmla="*/ 1149878 w 1156435"/>
                    <a:gd name="connsiteY23" fmla="*/ 150782 h 264799"/>
                    <a:gd name="connsiteX24" fmla="*/ 1151401 w 1156435"/>
                    <a:gd name="connsiteY24" fmla="*/ 174881 h 264799"/>
                    <a:gd name="connsiteX25" fmla="*/ 1132542 w 1156435"/>
                    <a:gd name="connsiteY25" fmla="*/ 232697 h 264799"/>
                    <a:gd name="connsiteX26" fmla="*/ 1096537 w 1156435"/>
                    <a:gd name="connsiteY26" fmla="*/ 252986 h 264799"/>
                    <a:gd name="connsiteX27" fmla="*/ 1080345 w 1156435"/>
                    <a:gd name="connsiteY27" fmla="*/ 245270 h 264799"/>
                    <a:gd name="connsiteX28" fmla="*/ 1122255 w 1156435"/>
                    <a:gd name="connsiteY28" fmla="*/ 150687 h 264799"/>
                    <a:gd name="connsiteX29" fmla="*/ 630861 w 1156435"/>
                    <a:gd name="connsiteY29" fmla="*/ 150687 h 264799"/>
                    <a:gd name="connsiteX30" fmla="*/ 658483 w 1156435"/>
                    <a:gd name="connsiteY30" fmla="*/ 150782 h 264799"/>
                    <a:gd name="connsiteX31" fmla="*/ 660007 w 1156435"/>
                    <a:gd name="connsiteY31" fmla="*/ 174881 h 264799"/>
                    <a:gd name="connsiteX32" fmla="*/ 641147 w 1156435"/>
                    <a:gd name="connsiteY32" fmla="*/ 232697 h 264799"/>
                    <a:gd name="connsiteX33" fmla="*/ 605143 w 1156435"/>
                    <a:gd name="connsiteY33" fmla="*/ 252986 h 264799"/>
                    <a:gd name="connsiteX34" fmla="*/ 588951 w 1156435"/>
                    <a:gd name="connsiteY34" fmla="*/ 245270 h 264799"/>
                    <a:gd name="connsiteX35" fmla="*/ 630861 w 1156435"/>
                    <a:gd name="connsiteY35" fmla="*/ 150687 h 264799"/>
                    <a:gd name="connsiteX36" fmla="*/ 529253 w 1156435"/>
                    <a:gd name="connsiteY36" fmla="*/ 130018 h 264799"/>
                    <a:gd name="connsiteX37" fmla="*/ 544373 w 1156435"/>
                    <a:gd name="connsiteY37" fmla="*/ 135638 h 264799"/>
                    <a:gd name="connsiteX38" fmla="*/ 541801 w 1156435"/>
                    <a:gd name="connsiteY38" fmla="*/ 161450 h 264799"/>
                    <a:gd name="connsiteX39" fmla="*/ 524180 w 1156435"/>
                    <a:gd name="connsiteY39" fmla="*/ 214981 h 264799"/>
                    <a:gd name="connsiteX40" fmla="*/ 488652 w 1156435"/>
                    <a:gd name="connsiteY40" fmla="*/ 234888 h 264799"/>
                    <a:gd name="connsiteX41" fmla="*/ 472555 w 1156435"/>
                    <a:gd name="connsiteY41" fmla="*/ 228221 h 264799"/>
                    <a:gd name="connsiteX42" fmla="*/ 512846 w 1156435"/>
                    <a:gd name="connsiteY42" fmla="*/ 132399 h 264799"/>
                    <a:gd name="connsiteX43" fmla="*/ 529253 w 1156435"/>
                    <a:gd name="connsiteY43" fmla="*/ 130018 h 264799"/>
                    <a:gd name="connsiteX44" fmla="*/ 401617 w 1156435"/>
                    <a:gd name="connsiteY44" fmla="*/ 107825 h 264799"/>
                    <a:gd name="connsiteX45" fmla="*/ 416738 w 1156435"/>
                    <a:gd name="connsiteY45" fmla="*/ 113445 h 264799"/>
                    <a:gd name="connsiteX46" fmla="*/ 414166 w 1156435"/>
                    <a:gd name="connsiteY46" fmla="*/ 139257 h 264799"/>
                    <a:gd name="connsiteX47" fmla="*/ 396545 w 1156435"/>
                    <a:gd name="connsiteY47" fmla="*/ 192788 h 264799"/>
                    <a:gd name="connsiteX48" fmla="*/ 361017 w 1156435"/>
                    <a:gd name="connsiteY48" fmla="*/ 212695 h 264799"/>
                    <a:gd name="connsiteX49" fmla="*/ 344920 w 1156435"/>
                    <a:gd name="connsiteY49" fmla="*/ 206028 h 264799"/>
                    <a:gd name="connsiteX50" fmla="*/ 385210 w 1156435"/>
                    <a:gd name="connsiteY50" fmla="*/ 110206 h 264799"/>
                    <a:gd name="connsiteX51" fmla="*/ 401617 w 1156435"/>
                    <a:gd name="connsiteY51" fmla="*/ 107825 h 264799"/>
                    <a:gd name="connsiteX52" fmla="*/ 266529 w 1156435"/>
                    <a:gd name="connsiteY52" fmla="*/ 79821 h 264799"/>
                    <a:gd name="connsiteX53" fmla="*/ 294151 w 1156435"/>
                    <a:gd name="connsiteY53" fmla="*/ 79916 h 264799"/>
                    <a:gd name="connsiteX54" fmla="*/ 295675 w 1156435"/>
                    <a:gd name="connsiteY54" fmla="*/ 104015 h 264799"/>
                    <a:gd name="connsiteX55" fmla="*/ 276815 w 1156435"/>
                    <a:gd name="connsiteY55" fmla="*/ 161831 h 264799"/>
                    <a:gd name="connsiteX56" fmla="*/ 240811 w 1156435"/>
                    <a:gd name="connsiteY56" fmla="*/ 182120 h 264799"/>
                    <a:gd name="connsiteX57" fmla="*/ 224619 w 1156435"/>
                    <a:gd name="connsiteY57" fmla="*/ 174404 h 264799"/>
                    <a:gd name="connsiteX58" fmla="*/ 266529 w 1156435"/>
                    <a:gd name="connsiteY58" fmla="*/ 79821 h 264799"/>
                    <a:gd name="connsiteX59" fmla="*/ 149753 w 1156435"/>
                    <a:gd name="connsiteY59" fmla="*/ 39245 h 264799"/>
                    <a:gd name="connsiteX60" fmla="*/ 177375 w 1156435"/>
                    <a:gd name="connsiteY60" fmla="*/ 39340 h 264799"/>
                    <a:gd name="connsiteX61" fmla="*/ 178899 w 1156435"/>
                    <a:gd name="connsiteY61" fmla="*/ 63439 h 264799"/>
                    <a:gd name="connsiteX62" fmla="*/ 160040 w 1156435"/>
                    <a:gd name="connsiteY62" fmla="*/ 121255 h 264799"/>
                    <a:gd name="connsiteX63" fmla="*/ 124035 w 1156435"/>
                    <a:gd name="connsiteY63" fmla="*/ 141544 h 264799"/>
                    <a:gd name="connsiteX64" fmla="*/ 107843 w 1156435"/>
                    <a:gd name="connsiteY64" fmla="*/ 133828 h 264799"/>
                    <a:gd name="connsiteX65" fmla="*/ 149753 w 1156435"/>
                    <a:gd name="connsiteY65" fmla="*/ 39245 h 264799"/>
                    <a:gd name="connsiteX66" fmla="*/ 57098 w 1156435"/>
                    <a:gd name="connsiteY66" fmla="*/ 2 h 264799"/>
                    <a:gd name="connsiteX67" fmla="*/ 72219 w 1156435"/>
                    <a:gd name="connsiteY67" fmla="*/ 5622 h 264799"/>
                    <a:gd name="connsiteX68" fmla="*/ 69647 w 1156435"/>
                    <a:gd name="connsiteY68" fmla="*/ 31434 h 264799"/>
                    <a:gd name="connsiteX69" fmla="*/ 52026 w 1156435"/>
                    <a:gd name="connsiteY69" fmla="*/ 84965 h 264799"/>
                    <a:gd name="connsiteX70" fmla="*/ 16498 w 1156435"/>
                    <a:gd name="connsiteY70" fmla="*/ 104872 h 264799"/>
                    <a:gd name="connsiteX71" fmla="*/ 401 w 1156435"/>
                    <a:gd name="connsiteY71" fmla="*/ 98205 h 264799"/>
                    <a:gd name="connsiteX72" fmla="*/ 40692 w 1156435"/>
                    <a:gd name="connsiteY72" fmla="*/ 2383 h 264799"/>
                    <a:gd name="connsiteX73" fmla="*/ 57098 w 1156435"/>
                    <a:gd name="connsiteY73" fmla="*/ 2 h 26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1156435" h="264799">
                      <a:moveTo>
                        <a:pt x="752971" y="162403"/>
                      </a:moveTo>
                      <a:cubicBezTo>
                        <a:pt x="761829" y="160403"/>
                        <a:pt x="772687" y="159165"/>
                        <a:pt x="780593" y="162498"/>
                      </a:cubicBezTo>
                      <a:cubicBezTo>
                        <a:pt x="793071" y="167642"/>
                        <a:pt x="784308" y="178881"/>
                        <a:pt x="782117" y="186596"/>
                      </a:cubicBezTo>
                      <a:cubicBezTo>
                        <a:pt x="776783" y="206123"/>
                        <a:pt x="769163" y="224982"/>
                        <a:pt x="763257" y="244413"/>
                      </a:cubicBezTo>
                      <a:cubicBezTo>
                        <a:pt x="758209" y="260987"/>
                        <a:pt x="746303" y="265559"/>
                        <a:pt x="727253" y="264701"/>
                      </a:cubicBezTo>
                      <a:cubicBezTo>
                        <a:pt x="723538" y="264225"/>
                        <a:pt x="714871" y="266321"/>
                        <a:pt x="711061" y="256986"/>
                      </a:cubicBezTo>
                      <a:cubicBezTo>
                        <a:pt x="706584" y="246223"/>
                        <a:pt x="741636" y="164879"/>
                        <a:pt x="752971" y="162403"/>
                      </a:cubicBezTo>
                      <a:close/>
                      <a:moveTo>
                        <a:pt x="999002" y="158688"/>
                      </a:moveTo>
                      <a:cubicBezTo>
                        <a:pt x="1007860" y="156688"/>
                        <a:pt x="1018718" y="155450"/>
                        <a:pt x="1026624" y="158783"/>
                      </a:cubicBezTo>
                      <a:cubicBezTo>
                        <a:pt x="1039102" y="163927"/>
                        <a:pt x="1030339" y="175166"/>
                        <a:pt x="1028148" y="182881"/>
                      </a:cubicBezTo>
                      <a:cubicBezTo>
                        <a:pt x="1022814" y="202408"/>
                        <a:pt x="1015194" y="221267"/>
                        <a:pt x="1009289" y="240698"/>
                      </a:cubicBezTo>
                      <a:cubicBezTo>
                        <a:pt x="1004240" y="257272"/>
                        <a:pt x="992429" y="261844"/>
                        <a:pt x="973284" y="260986"/>
                      </a:cubicBezTo>
                      <a:cubicBezTo>
                        <a:pt x="969569" y="260510"/>
                        <a:pt x="960902" y="262606"/>
                        <a:pt x="957092" y="253271"/>
                      </a:cubicBezTo>
                      <a:cubicBezTo>
                        <a:pt x="952615" y="242508"/>
                        <a:pt x="987667" y="161164"/>
                        <a:pt x="999002" y="158688"/>
                      </a:cubicBezTo>
                      <a:close/>
                      <a:moveTo>
                        <a:pt x="893393" y="156307"/>
                      </a:moveTo>
                      <a:cubicBezTo>
                        <a:pt x="898870" y="156379"/>
                        <a:pt x="904133" y="157784"/>
                        <a:pt x="908514" y="161927"/>
                      </a:cubicBezTo>
                      <a:cubicBezTo>
                        <a:pt x="917182" y="170213"/>
                        <a:pt x="908419" y="179453"/>
                        <a:pt x="905942" y="187739"/>
                      </a:cubicBezTo>
                      <a:cubicBezTo>
                        <a:pt x="900513" y="205742"/>
                        <a:pt x="892893" y="223077"/>
                        <a:pt x="888321" y="241270"/>
                      </a:cubicBezTo>
                      <a:cubicBezTo>
                        <a:pt x="883844" y="258986"/>
                        <a:pt x="872605" y="262987"/>
                        <a:pt x="852793" y="261177"/>
                      </a:cubicBezTo>
                      <a:cubicBezTo>
                        <a:pt x="849650" y="260701"/>
                        <a:pt x="840982" y="263844"/>
                        <a:pt x="836696" y="254510"/>
                      </a:cubicBezTo>
                      <a:cubicBezTo>
                        <a:pt x="832219" y="244604"/>
                        <a:pt x="866414" y="161069"/>
                        <a:pt x="876986" y="158688"/>
                      </a:cubicBezTo>
                      <a:cubicBezTo>
                        <a:pt x="882225" y="157498"/>
                        <a:pt x="887916" y="156236"/>
                        <a:pt x="893393" y="156307"/>
                      </a:cubicBezTo>
                      <a:close/>
                      <a:moveTo>
                        <a:pt x="1122255" y="150687"/>
                      </a:moveTo>
                      <a:cubicBezTo>
                        <a:pt x="1131113" y="148687"/>
                        <a:pt x="1141972" y="147448"/>
                        <a:pt x="1149878" y="150782"/>
                      </a:cubicBezTo>
                      <a:cubicBezTo>
                        <a:pt x="1162355" y="155926"/>
                        <a:pt x="1153592" y="167165"/>
                        <a:pt x="1151401" y="174881"/>
                      </a:cubicBezTo>
                      <a:cubicBezTo>
                        <a:pt x="1146067" y="194407"/>
                        <a:pt x="1138447" y="213266"/>
                        <a:pt x="1132542" y="232697"/>
                      </a:cubicBezTo>
                      <a:cubicBezTo>
                        <a:pt x="1127493" y="249366"/>
                        <a:pt x="1115683" y="253843"/>
                        <a:pt x="1096537" y="252986"/>
                      </a:cubicBezTo>
                      <a:cubicBezTo>
                        <a:pt x="1092823" y="252509"/>
                        <a:pt x="1084155" y="254605"/>
                        <a:pt x="1080345" y="245270"/>
                      </a:cubicBezTo>
                      <a:cubicBezTo>
                        <a:pt x="1075868" y="234507"/>
                        <a:pt x="1110920" y="153164"/>
                        <a:pt x="1122255" y="150687"/>
                      </a:cubicBezTo>
                      <a:close/>
                      <a:moveTo>
                        <a:pt x="630861" y="150687"/>
                      </a:moveTo>
                      <a:cubicBezTo>
                        <a:pt x="639719" y="148687"/>
                        <a:pt x="650577" y="147448"/>
                        <a:pt x="658483" y="150782"/>
                      </a:cubicBezTo>
                      <a:cubicBezTo>
                        <a:pt x="670961" y="155926"/>
                        <a:pt x="662198" y="167165"/>
                        <a:pt x="660007" y="174881"/>
                      </a:cubicBezTo>
                      <a:cubicBezTo>
                        <a:pt x="654673" y="194407"/>
                        <a:pt x="647053" y="213266"/>
                        <a:pt x="641147" y="232697"/>
                      </a:cubicBezTo>
                      <a:cubicBezTo>
                        <a:pt x="636099" y="249366"/>
                        <a:pt x="624288" y="253843"/>
                        <a:pt x="605143" y="252986"/>
                      </a:cubicBezTo>
                      <a:cubicBezTo>
                        <a:pt x="601428" y="252509"/>
                        <a:pt x="592761" y="254605"/>
                        <a:pt x="588951" y="245270"/>
                      </a:cubicBezTo>
                      <a:cubicBezTo>
                        <a:pt x="584474" y="234507"/>
                        <a:pt x="619526" y="153164"/>
                        <a:pt x="630861" y="150687"/>
                      </a:cubicBezTo>
                      <a:close/>
                      <a:moveTo>
                        <a:pt x="529253" y="130018"/>
                      </a:moveTo>
                      <a:cubicBezTo>
                        <a:pt x="534729" y="130090"/>
                        <a:pt x="539992" y="131495"/>
                        <a:pt x="544373" y="135638"/>
                      </a:cubicBezTo>
                      <a:cubicBezTo>
                        <a:pt x="553041" y="143924"/>
                        <a:pt x="544278" y="153164"/>
                        <a:pt x="541801" y="161450"/>
                      </a:cubicBezTo>
                      <a:cubicBezTo>
                        <a:pt x="536372" y="179453"/>
                        <a:pt x="528752" y="196788"/>
                        <a:pt x="524180" y="214981"/>
                      </a:cubicBezTo>
                      <a:cubicBezTo>
                        <a:pt x="519703" y="232698"/>
                        <a:pt x="508464" y="236698"/>
                        <a:pt x="488652" y="234888"/>
                      </a:cubicBezTo>
                      <a:cubicBezTo>
                        <a:pt x="485509" y="234412"/>
                        <a:pt x="476841" y="237555"/>
                        <a:pt x="472555" y="228221"/>
                      </a:cubicBezTo>
                      <a:cubicBezTo>
                        <a:pt x="468078" y="218315"/>
                        <a:pt x="502273" y="134780"/>
                        <a:pt x="512846" y="132399"/>
                      </a:cubicBezTo>
                      <a:cubicBezTo>
                        <a:pt x="518085" y="131209"/>
                        <a:pt x="523776" y="129947"/>
                        <a:pt x="529253" y="130018"/>
                      </a:cubicBezTo>
                      <a:close/>
                      <a:moveTo>
                        <a:pt x="401617" y="107825"/>
                      </a:moveTo>
                      <a:cubicBezTo>
                        <a:pt x="407094" y="107897"/>
                        <a:pt x="412357" y="109302"/>
                        <a:pt x="416738" y="113445"/>
                      </a:cubicBezTo>
                      <a:cubicBezTo>
                        <a:pt x="425406" y="121731"/>
                        <a:pt x="416643" y="130971"/>
                        <a:pt x="414166" y="139257"/>
                      </a:cubicBezTo>
                      <a:cubicBezTo>
                        <a:pt x="408737" y="157260"/>
                        <a:pt x="401117" y="174595"/>
                        <a:pt x="396545" y="192788"/>
                      </a:cubicBezTo>
                      <a:cubicBezTo>
                        <a:pt x="392068" y="210504"/>
                        <a:pt x="380829" y="214505"/>
                        <a:pt x="361017" y="212695"/>
                      </a:cubicBezTo>
                      <a:cubicBezTo>
                        <a:pt x="357874" y="212219"/>
                        <a:pt x="349206" y="215362"/>
                        <a:pt x="344920" y="206028"/>
                      </a:cubicBezTo>
                      <a:cubicBezTo>
                        <a:pt x="340443" y="196122"/>
                        <a:pt x="374638" y="112587"/>
                        <a:pt x="385210" y="110206"/>
                      </a:cubicBezTo>
                      <a:cubicBezTo>
                        <a:pt x="390449" y="109016"/>
                        <a:pt x="396141" y="107754"/>
                        <a:pt x="401617" y="107825"/>
                      </a:cubicBezTo>
                      <a:close/>
                      <a:moveTo>
                        <a:pt x="266529" y="79821"/>
                      </a:moveTo>
                      <a:cubicBezTo>
                        <a:pt x="275387" y="77821"/>
                        <a:pt x="286245" y="76582"/>
                        <a:pt x="294151" y="79916"/>
                      </a:cubicBezTo>
                      <a:cubicBezTo>
                        <a:pt x="306629" y="85060"/>
                        <a:pt x="297866" y="96299"/>
                        <a:pt x="295675" y="104015"/>
                      </a:cubicBezTo>
                      <a:cubicBezTo>
                        <a:pt x="290341" y="123541"/>
                        <a:pt x="282721" y="142400"/>
                        <a:pt x="276815" y="161831"/>
                      </a:cubicBezTo>
                      <a:cubicBezTo>
                        <a:pt x="271767" y="178405"/>
                        <a:pt x="259956" y="182977"/>
                        <a:pt x="240811" y="182120"/>
                      </a:cubicBezTo>
                      <a:cubicBezTo>
                        <a:pt x="237096" y="181643"/>
                        <a:pt x="228429" y="183739"/>
                        <a:pt x="224619" y="174404"/>
                      </a:cubicBezTo>
                      <a:cubicBezTo>
                        <a:pt x="220142" y="163641"/>
                        <a:pt x="255194" y="82298"/>
                        <a:pt x="266529" y="79821"/>
                      </a:cubicBezTo>
                      <a:close/>
                      <a:moveTo>
                        <a:pt x="149753" y="39245"/>
                      </a:moveTo>
                      <a:cubicBezTo>
                        <a:pt x="158611" y="37245"/>
                        <a:pt x="169469" y="36007"/>
                        <a:pt x="177375" y="39340"/>
                      </a:cubicBezTo>
                      <a:cubicBezTo>
                        <a:pt x="189853" y="44484"/>
                        <a:pt x="181090" y="55723"/>
                        <a:pt x="178899" y="63439"/>
                      </a:cubicBezTo>
                      <a:cubicBezTo>
                        <a:pt x="173565" y="82965"/>
                        <a:pt x="165945" y="101824"/>
                        <a:pt x="160040" y="121255"/>
                      </a:cubicBezTo>
                      <a:cubicBezTo>
                        <a:pt x="155087" y="137829"/>
                        <a:pt x="143180" y="142401"/>
                        <a:pt x="124035" y="141544"/>
                      </a:cubicBezTo>
                      <a:cubicBezTo>
                        <a:pt x="120320" y="141067"/>
                        <a:pt x="111653" y="143163"/>
                        <a:pt x="107843" y="133828"/>
                      </a:cubicBezTo>
                      <a:cubicBezTo>
                        <a:pt x="103366" y="123065"/>
                        <a:pt x="138418" y="41722"/>
                        <a:pt x="149753" y="39245"/>
                      </a:cubicBezTo>
                      <a:close/>
                      <a:moveTo>
                        <a:pt x="57098" y="2"/>
                      </a:moveTo>
                      <a:cubicBezTo>
                        <a:pt x="62575" y="73"/>
                        <a:pt x="67837" y="1478"/>
                        <a:pt x="72219" y="5622"/>
                      </a:cubicBezTo>
                      <a:cubicBezTo>
                        <a:pt x="80887" y="13908"/>
                        <a:pt x="72124" y="23148"/>
                        <a:pt x="69647" y="31434"/>
                      </a:cubicBezTo>
                      <a:cubicBezTo>
                        <a:pt x="64218" y="49437"/>
                        <a:pt x="56598" y="66772"/>
                        <a:pt x="52026" y="84965"/>
                      </a:cubicBezTo>
                      <a:cubicBezTo>
                        <a:pt x="47645" y="102681"/>
                        <a:pt x="36310" y="106682"/>
                        <a:pt x="16498" y="104872"/>
                      </a:cubicBezTo>
                      <a:cubicBezTo>
                        <a:pt x="13355" y="104396"/>
                        <a:pt x="4687" y="107539"/>
                        <a:pt x="401" y="98205"/>
                      </a:cubicBezTo>
                      <a:cubicBezTo>
                        <a:pt x="-4076" y="88299"/>
                        <a:pt x="30119" y="4764"/>
                        <a:pt x="40692" y="2383"/>
                      </a:cubicBezTo>
                      <a:cubicBezTo>
                        <a:pt x="45930" y="1192"/>
                        <a:pt x="51621" y="-70"/>
                        <a:pt x="57098" y="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: Shape 40">
                  <a:extLst>
                    <a:ext uri="{FF2B5EF4-FFF2-40B4-BE49-F238E27FC236}">
                      <a16:creationId xmlns:a16="http://schemas.microsoft.com/office/drawing/2014/main" id="{BA627481-C4DC-439E-B336-D1093D96D736}"/>
                    </a:ext>
                  </a:extLst>
                </p:cNvPr>
                <p:cNvSpPr/>
                <p:nvPr/>
              </p:nvSpPr>
              <p:spPr>
                <a:xfrm>
                  <a:off x="4712410" y="3157750"/>
                  <a:ext cx="210667" cy="276961"/>
                </a:xfrm>
                <a:custGeom>
                  <a:avLst/>
                  <a:gdLst>
                    <a:gd name="connsiteX0" fmla="*/ 23942 w 210667"/>
                    <a:gd name="connsiteY0" fmla="*/ 202346 h 276961"/>
                    <a:gd name="connsiteX1" fmla="*/ 179866 w 210667"/>
                    <a:gd name="connsiteY1" fmla="*/ 210824 h 276961"/>
                    <a:gd name="connsiteX2" fmla="*/ 200250 w 210667"/>
                    <a:gd name="connsiteY2" fmla="*/ 233493 h 276961"/>
                    <a:gd name="connsiteX3" fmla="*/ 199011 w 210667"/>
                    <a:gd name="connsiteY3" fmla="*/ 256544 h 276961"/>
                    <a:gd name="connsiteX4" fmla="*/ 176342 w 210667"/>
                    <a:gd name="connsiteY4" fmla="*/ 276927 h 276961"/>
                    <a:gd name="connsiteX5" fmla="*/ 20418 w 210667"/>
                    <a:gd name="connsiteY5" fmla="*/ 268450 h 276961"/>
                    <a:gd name="connsiteX6" fmla="*/ 34 w 210667"/>
                    <a:gd name="connsiteY6" fmla="*/ 245780 h 276961"/>
                    <a:gd name="connsiteX7" fmla="*/ 1273 w 210667"/>
                    <a:gd name="connsiteY7" fmla="*/ 222730 h 276961"/>
                    <a:gd name="connsiteX8" fmla="*/ 23942 w 210667"/>
                    <a:gd name="connsiteY8" fmla="*/ 202346 h 276961"/>
                    <a:gd name="connsiteX9" fmla="*/ 28609 w 210667"/>
                    <a:gd name="connsiteY9" fmla="*/ 101095 h 276961"/>
                    <a:gd name="connsiteX10" fmla="*/ 184533 w 210667"/>
                    <a:gd name="connsiteY10" fmla="*/ 109573 h 276961"/>
                    <a:gd name="connsiteX11" fmla="*/ 204917 w 210667"/>
                    <a:gd name="connsiteY11" fmla="*/ 132242 h 276961"/>
                    <a:gd name="connsiteX12" fmla="*/ 203679 w 210667"/>
                    <a:gd name="connsiteY12" fmla="*/ 155293 h 276961"/>
                    <a:gd name="connsiteX13" fmla="*/ 181009 w 210667"/>
                    <a:gd name="connsiteY13" fmla="*/ 175676 h 276961"/>
                    <a:gd name="connsiteX14" fmla="*/ 25085 w 210667"/>
                    <a:gd name="connsiteY14" fmla="*/ 167199 h 276961"/>
                    <a:gd name="connsiteX15" fmla="*/ 4701 w 210667"/>
                    <a:gd name="connsiteY15" fmla="*/ 144529 h 276961"/>
                    <a:gd name="connsiteX16" fmla="*/ 5940 w 210667"/>
                    <a:gd name="connsiteY16" fmla="*/ 121479 h 276961"/>
                    <a:gd name="connsiteX17" fmla="*/ 28609 w 210667"/>
                    <a:gd name="connsiteY17" fmla="*/ 101095 h 276961"/>
                    <a:gd name="connsiteX18" fmla="*/ 34325 w 210667"/>
                    <a:gd name="connsiteY18" fmla="*/ 34 h 276961"/>
                    <a:gd name="connsiteX19" fmla="*/ 190249 w 210667"/>
                    <a:gd name="connsiteY19" fmla="*/ 8512 h 276961"/>
                    <a:gd name="connsiteX20" fmla="*/ 210633 w 210667"/>
                    <a:gd name="connsiteY20" fmla="*/ 31181 h 276961"/>
                    <a:gd name="connsiteX21" fmla="*/ 209394 w 210667"/>
                    <a:gd name="connsiteY21" fmla="*/ 54232 h 276961"/>
                    <a:gd name="connsiteX22" fmla="*/ 186725 w 210667"/>
                    <a:gd name="connsiteY22" fmla="*/ 74615 h 276961"/>
                    <a:gd name="connsiteX23" fmla="*/ 30801 w 210667"/>
                    <a:gd name="connsiteY23" fmla="*/ 66138 h 276961"/>
                    <a:gd name="connsiteX24" fmla="*/ 10417 w 210667"/>
                    <a:gd name="connsiteY24" fmla="*/ 43468 h 276961"/>
                    <a:gd name="connsiteX25" fmla="*/ 11656 w 210667"/>
                    <a:gd name="connsiteY25" fmla="*/ 20418 h 276961"/>
                    <a:gd name="connsiteX26" fmla="*/ 34325 w 210667"/>
                    <a:gd name="connsiteY26" fmla="*/ 34 h 276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10667" h="276961">
                      <a:moveTo>
                        <a:pt x="23942" y="202346"/>
                      </a:moveTo>
                      <a:lnTo>
                        <a:pt x="179866" y="210824"/>
                      </a:lnTo>
                      <a:cubicBezTo>
                        <a:pt x="191773" y="211490"/>
                        <a:pt x="200916" y="221682"/>
                        <a:pt x="200250" y="233493"/>
                      </a:cubicBezTo>
                      <a:lnTo>
                        <a:pt x="199011" y="256544"/>
                      </a:lnTo>
                      <a:cubicBezTo>
                        <a:pt x="198440" y="268450"/>
                        <a:pt x="188248" y="277594"/>
                        <a:pt x="176342" y="276927"/>
                      </a:cubicBezTo>
                      <a:lnTo>
                        <a:pt x="20418" y="268450"/>
                      </a:lnTo>
                      <a:cubicBezTo>
                        <a:pt x="8511" y="267783"/>
                        <a:pt x="-633" y="257591"/>
                        <a:pt x="34" y="245780"/>
                      </a:cubicBezTo>
                      <a:lnTo>
                        <a:pt x="1273" y="222730"/>
                      </a:lnTo>
                      <a:cubicBezTo>
                        <a:pt x="1939" y="210824"/>
                        <a:pt x="12131" y="201679"/>
                        <a:pt x="23942" y="202346"/>
                      </a:cubicBezTo>
                      <a:close/>
                      <a:moveTo>
                        <a:pt x="28609" y="101095"/>
                      </a:moveTo>
                      <a:lnTo>
                        <a:pt x="184533" y="109573"/>
                      </a:lnTo>
                      <a:cubicBezTo>
                        <a:pt x="196440" y="110239"/>
                        <a:pt x="205583" y="120431"/>
                        <a:pt x="204917" y="132242"/>
                      </a:cubicBezTo>
                      <a:lnTo>
                        <a:pt x="203679" y="155293"/>
                      </a:lnTo>
                      <a:cubicBezTo>
                        <a:pt x="203012" y="167199"/>
                        <a:pt x="192915" y="176343"/>
                        <a:pt x="181009" y="175676"/>
                      </a:cubicBezTo>
                      <a:lnTo>
                        <a:pt x="25085" y="167199"/>
                      </a:lnTo>
                      <a:cubicBezTo>
                        <a:pt x="13179" y="166532"/>
                        <a:pt x="4034" y="156340"/>
                        <a:pt x="4701" y="144529"/>
                      </a:cubicBezTo>
                      <a:lnTo>
                        <a:pt x="5940" y="121479"/>
                      </a:lnTo>
                      <a:cubicBezTo>
                        <a:pt x="6606" y="109573"/>
                        <a:pt x="16798" y="100429"/>
                        <a:pt x="28609" y="101095"/>
                      </a:cubicBezTo>
                      <a:close/>
                      <a:moveTo>
                        <a:pt x="34325" y="34"/>
                      </a:moveTo>
                      <a:lnTo>
                        <a:pt x="190249" y="8512"/>
                      </a:lnTo>
                      <a:cubicBezTo>
                        <a:pt x="202156" y="9178"/>
                        <a:pt x="211299" y="19370"/>
                        <a:pt x="210633" y="31181"/>
                      </a:cubicBezTo>
                      <a:lnTo>
                        <a:pt x="209394" y="54232"/>
                      </a:lnTo>
                      <a:cubicBezTo>
                        <a:pt x="208728" y="66138"/>
                        <a:pt x="198631" y="75282"/>
                        <a:pt x="186725" y="74615"/>
                      </a:cubicBezTo>
                      <a:lnTo>
                        <a:pt x="30801" y="66138"/>
                      </a:lnTo>
                      <a:cubicBezTo>
                        <a:pt x="18894" y="65471"/>
                        <a:pt x="9750" y="55279"/>
                        <a:pt x="10417" y="43468"/>
                      </a:cubicBezTo>
                      <a:lnTo>
                        <a:pt x="11656" y="20418"/>
                      </a:lnTo>
                      <a:cubicBezTo>
                        <a:pt x="12322" y="8512"/>
                        <a:pt x="22514" y="-632"/>
                        <a:pt x="34325" y="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27">
                <a:extLst>
                  <a:ext uri="{FF2B5EF4-FFF2-40B4-BE49-F238E27FC236}">
                    <a16:creationId xmlns:a16="http://schemas.microsoft.com/office/drawing/2014/main" id="{E4280AE0-8E8D-4BFF-9CDF-6D38E7C5F7EF}"/>
                  </a:ext>
                </a:extLst>
              </p:cNvPr>
              <p:cNvSpPr/>
              <p:nvPr/>
            </p:nvSpPr>
            <p:spPr>
              <a:xfrm>
                <a:off x="2591782" y="1726708"/>
                <a:ext cx="1568591" cy="2418945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0E7F537-908A-4DB7-A1A0-B7CA89D8192B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712CCE2-A674-499C-843F-609CF0AA7E3E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85D68E6-8D54-49AF-BFDD-4B4AB9CE4A78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C7344E3-D866-4539-B4DD-8D2C5A30B384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F1966CC-D572-4975-A661-4B441BE836D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72705EF1-E9AE-410F-9D0D-2558C8AC840B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C9313500-6AE4-4280-9C01-5645816A2E7E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F849E33E-9177-45E7-B93F-0257E62BAD17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6C10538D-F593-40E1-ABE1-EF85E9F295FD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673616AC-0E16-40BE-B455-95DFD592D8BB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8D9A266-D33B-4D1E-B8C0-B5413F70CB79}"/>
              </a:ext>
            </a:extLst>
          </p:cNvPr>
          <p:cNvGrpSpPr/>
          <p:nvPr/>
        </p:nvGrpSpPr>
        <p:grpSpPr>
          <a:xfrm>
            <a:off x="8987933" y="1413251"/>
            <a:ext cx="2375857" cy="2506349"/>
            <a:chOff x="6975883" y="3736778"/>
            <a:chExt cx="4594794" cy="250634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3A0B7D4-3CF5-44C1-8156-5C0A658652D4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B4CEBB-B52F-423A-8AAD-4F599349CEFA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1A388CEF-4964-42DD-A5E2-7C46542CEA8A}"/>
              </a:ext>
            </a:extLst>
          </p:cNvPr>
          <p:cNvSpPr>
            <a:spLocks noChangeAspect="1"/>
          </p:cNvSpPr>
          <p:nvPr/>
        </p:nvSpPr>
        <p:spPr>
          <a:xfrm>
            <a:off x="4293327" y="2105025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269B69BA-4BE5-4F31-AB40-DAB6A2EEB600}"/>
              </a:ext>
            </a:extLst>
          </p:cNvPr>
          <p:cNvSpPr/>
          <p:nvPr/>
        </p:nvSpPr>
        <p:spPr>
          <a:xfrm>
            <a:off x="5692886" y="5210699"/>
            <a:ext cx="810105" cy="8101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7E512568-C94A-4114-B00A-CBAEE3E50FF2}"/>
              </a:ext>
            </a:extLst>
          </p:cNvPr>
          <p:cNvSpPr/>
          <p:nvPr/>
        </p:nvSpPr>
        <p:spPr>
          <a:xfrm>
            <a:off x="4197655" y="2890312"/>
            <a:ext cx="810105" cy="8101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4E1930C7-40D7-42FC-B5A2-A5153410806A}"/>
              </a:ext>
            </a:extLst>
          </p:cNvPr>
          <p:cNvSpPr/>
          <p:nvPr/>
        </p:nvSpPr>
        <p:spPr>
          <a:xfrm>
            <a:off x="7192036" y="4177819"/>
            <a:ext cx="810105" cy="8101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F5640232-D286-4044-95EE-64A6C999000F}"/>
              </a:ext>
            </a:extLst>
          </p:cNvPr>
          <p:cNvSpPr/>
          <p:nvPr/>
        </p:nvSpPr>
        <p:spPr>
          <a:xfrm>
            <a:off x="5692886" y="1897844"/>
            <a:ext cx="810105" cy="8101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AA4C197A-ED31-4381-8433-A51A65FE74F8}"/>
              </a:ext>
            </a:extLst>
          </p:cNvPr>
          <p:cNvSpPr/>
          <p:nvPr/>
        </p:nvSpPr>
        <p:spPr>
          <a:xfrm>
            <a:off x="4197655" y="4177819"/>
            <a:ext cx="810105" cy="81010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1C2FECF0-010A-4FE4-B900-C8AAE1686532}"/>
              </a:ext>
            </a:extLst>
          </p:cNvPr>
          <p:cNvSpPr/>
          <p:nvPr/>
        </p:nvSpPr>
        <p:spPr>
          <a:xfrm>
            <a:off x="7192036" y="2890312"/>
            <a:ext cx="810105" cy="81010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51">
            <a:extLst>
              <a:ext uri="{FF2B5EF4-FFF2-40B4-BE49-F238E27FC236}">
                <a16:creationId xmlns:a16="http://schemas.microsoft.com/office/drawing/2014/main" id="{EC66B637-9E63-4118-A156-13B0D77C6C8E}"/>
              </a:ext>
            </a:extLst>
          </p:cNvPr>
          <p:cNvSpPr/>
          <p:nvPr/>
        </p:nvSpPr>
        <p:spPr>
          <a:xfrm>
            <a:off x="4450249" y="447107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5D1DA787-8300-4C52-A93F-152D5AA5773D}"/>
              </a:ext>
            </a:extLst>
          </p:cNvPr>
          <p:cNvSpPr/>
          <p:nvPr/>
        </p:nvSpPr>
        <p:spPr>
          <a:xfrm>
            <a:off x="5932553" y="54503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42CA0B02-0046-4559-9C54-6072AF3624A4}"/>
              </a:ext>
            </a:extLst>
          </p:cNvPr>
          <p:cNvSpPr/>
          <p:nvPr/>
        </p:nvSpPr>
        <p:spPr>
          <a:xfrm>
            <a:off x="4444135" y="31735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38F0F79-B179-4780-8CBC-14D0B1855C69}"/>
              </a:ext>
            </a:extLst>
          </p:cNvPr>
          <p:cNvSpPr/>
          <p:nvPr/>
        </p:nvSpPr>
        <p:spPr>
          <a:xfrm>
            <a:off x="5936720" y="216376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52436781-D7F9-407B-A56E-A019811CEFD0}"/>
              </a:ext>
            </a:extLst>
          </p:cNvPr>
          <p:cNvSpPr/>
          <p:nvPr/>
        </p:nvSpPr>
        <p:spPr>
          <a:xfrm>
            <a:off x="7433277" y="316585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자유형 176">
            <a:extLst>
              <a:ext uri="{FF2B5EF4-FFF2-40B4-BE49-F238E27FC236}">
                <a16:creationId xmlns:a16="http://schemas.microsoft.com/office/drawing/2014/main" id="{EED61FF7-DF56-4AE6-AD3E-94633CA26866}"/>
              </a:ext>
            </a:extLst>
          </p:cNvPr>
          <p:cNvSpPr/>
          <p:nvPr/>
        </p:nvSpPr>
        <p:spPr>
          <a:xfrm>
            <a:off x="7411075" y="4387637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30E9CC1-DF07-484C-A44E-5134F8D1990E}"/>
              </a:ext>
            </a:extLst>
          </p:cNvPr>
          <p:cNvGrpSpPr/>
          <p:nvPr/>
        </p:nvGrpSpPr>
        <p:grpSpPr>
          <a:xfrm>
            <a:off x="5207727" y="2945166"/>
            <a:ext cx="1828800" cy="1940459"/>
            <a:chOff x="8209276" y="2602894"/>
            <a:chExt cx="1828800" cy="1940459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D6318907-FBB4-4E27-93CD-1587A824C120}"/>
                </a:ext>
              </a:extLst>
            </p:cNvPr>
            <p:cNvSpPr/>
            <p:nvPr/>
          </p:nvSpPr>
          <p:spPr>
            <a:xfrm>
              <a:off x="8209276" y="2677153"/>
              <a:ext cx="1828800" cy="18288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AF533973-19BC-4629-9BEA-294F69097B31}"/>
                </a:ext>
              </a:extLst>
            </p:cNvPr>
            <p:cNvSpPr/>
            <p:nvPr/>
          </p:nvSpPr>
          <p:spPr>
            <a:xfrm>
              <a:off x="9054271" y="2602894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5754989-F696-4303-83A5-BE6D1E71496D}"/>
                </a:ext>
              </a:extLst>
            </p:cNvPr>
            <p:cNvSpPr/>
            <p:nvPr/>
          </p:nvSpPr>
          <p:spPr>
            <a:xfrm>
              <a:off x="9823892" y="3963687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CACC93D8-08F5-47D5-84C2-BE4E0BA1651F}"/>
                </a:ext>
              </a:extLst>
            </p:cNvPr>
            <p:cNvSpPr/>
            <p:nvPr/>
          </p:nvSpPr>
          <p:spPr>
            <a:xfrm>
              <a:off x="8237564" y="3963687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F43A3AD-E263-4CC4-AD6D-3332525A992A}"/>
                </a:ext>
              </a:extLst>
            </p:cNvPr>
            <p:cNvSpPr/>
            <p:nvPr/>
          </p:nvSpPr>
          <p:spPr>
            <a:xfrm>
              <a:off x="9823892" y="3091678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2B279D97-FA94-4E17-ABA7-CB90B098E051}"/>
                </a:ext>
              </a:extLst>
            </p:cNvPr>
            <p:cNvSpPr/>
            <p:nvPr/>
          </p:nvSpPr>
          <p:spPr>
            <a:xfrm>
              <a:off x="8237564" y="3091678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9A0C1FCA-F0D8-48B6-B48F-3D3942007145}"/>
                </a:ext>
              </a:extLst>
            </p:cNvPr>
            <p:cNvSpPr/>
            <p:nvPr/>
          </p:nvSpPr>
          <p:spPr>
            <a:xfrm>
              <a:off x="9054271" y="441154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5A0FA6DE-C81C-427F-8618-89B48A80F70F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9A1723-3B62-43A8-8FD6-96BCD3E8243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524E75-942B-4BB5-8842-F4C6068E9A4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057C4984-D44A-484A-823F-20AB8DF95E58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E7C3E-F1E4-464D-90E5-2DB89249829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4CD153-25D1-46EC-BDD9-A3B7248DE75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E3E18D7D-27BC-4F8B-8D83-693C1F057064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C83058-97CE-45A1-B4CF-98F4336F1C8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A201ED-D4E2-4C8A-977C-DE0C77E893A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0">
            <a:extLst>
              <a:ext uri="{FF2B5EF4-FFF2-40B4-BE49-F238E27FC236}">
                <a16:creationId xmlns:a16="http://schemas.microsoft.com/office/drawing/2014/main" id="{3694392D-4197-4DF1-9D3F-2B8F209FB239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DA8B09-B1DC-4823-A097-A8793E0B300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6A6871-EFDE-4EE3-9F01-7D460B99CAB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id="{0FC8A248-1C5D-4598-8486-0B028EEA976F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FFA578-9E11-4A25-8C20-5CF3325F7FA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8B38B6-CE9C-4E23-BBEF-63384AFA26F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6">
            <a:extLst>
              <a:ext uri="{FF2B5EF4-FFF2-40B4-BE49-F238E27FC236}">
                <a16:creationId xmlns:a16="http://schemas.microsoft.com/office/drawing/2014/main" id="{CD5786B2-6A22-4940-A4D7-43DF3A36FEAF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95F225-5E76-4202-A125-6B7FAD69516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68B762-D3D3-4B72-8F89-4CD3BADC037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aphic 1">
            <a:extLst>
              <a:ext uri="{FF2B5EF4-FFF2-40B4-BE49-F238E27FC236}">
                <a16:creationId xmlns:a16="http://schemas.microsoft.com/office/drawing/2014/main" id="{585948FC-8E35-4571-8E12-C1A1452BFF13}"/>
              </a:ext>
            </a:extLst>
          </p:cNvPr>
          <p:cNvGrpSpPr/>
          <p:nvPr/>
        </p:nvGrpSpPr>
        <p:grpSpPr>
          <a:xfrm>
            <a:off x="5474842" y="3328143"/>
            <a:ext cx="1333880" cy="1164729"/>
            <a:chOff x="330380" y="314633"/>
            <a:chExt cx="5252873" cy="4586748"/>
          </a:xfrm>
        </p:grpSpPr>
        <p:sp>
          <p:nvSpPr>
            <p:cNvPr id="43" name="Freeform: Shape 192">
              <a:extLst>
                <a:ext uri="{FF2B5EF4-FFF2-40B4-BE49-F238E27FC236}">
                  <a16:creationId xmlns:a16="http://schemas.microsoft.com/office/drawing/2014/main" id="{82A8FB8F-B1B1-44FE-BCEB-1CA0490D4913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93">
              <a:extLst>
                <a:ext uri="{FF2B5EF4-FFF2-40B4-BE49-F238E27FC236}">
                  <a16:creationId xmlns:a16="http://schemas.microsoft.com/office/drawing/2014/main" id="{38456EB7-FBB6-4369-B9AE-5759EBF73913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94">
              <a:extLst>
                <a:ext uri="{FF2B5EF4-FFF2-40B4-BE49-F238E27FC236}">
                  <a16:creationId xmlns:a16="http://schemas.microsoft.com/office/drawing/2014/main" id="{DB76D3C3-7BB9-4F66-AE1E-A633F624653B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95">
              <a:extLst>
                <a:ext uri="{FF2B5EF4-FFF2-40B4-BE49-F238E27FC236}">
                  <a16:creationId xmlns:a16="http://schemas.microsoft.com/office/drawing/2014/main" id="{A354FA4C-3919-4111-880A-94B7BD2CA5B7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96">
              <a:extLst>
                <a:ext uri="{FF2B5EF4-FFF2-40B4-BE49-F238E27FC236}">
                  <a16:creationId xmlns:a16="http://schemas.microsoft.com/office/drawing/2014/main" id="{04B468F6-2076-418A-8A6F-D2A7D6815C9A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97">
              <a:extLst>
                <a:ext uri="{FF2B5EF4-FFF2-40B4-BE49-F238E27FC236}">
                  <a16:creationId xmlns:a16="http://schemas.microsoft.com/office/drawing/2014/main" id="{738F17D5-9CC3-4F52-AFBC-A9FD013708D4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98">
              <a:extLst>
                <a:ext uri="{FF2B5EF4-FFF2-40B4-BE49-F238E27FC236}">
                  <a16:creationId xmlns:a16="http://schemas.microsoft.com/office/drawing/2014/main" id="{9F5B8F77-9989-4ACA-8E2D-C65DBC35EC18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99">
              <a:extLst>
                <a:ext uri="{FF2B5EF4-FFF2-40B4-BE49-F238E27FC236}">
                  <a16:creationId xmlns:a16="http://schemas.microsoft.com/office/drawing/2014/main" id="{9A5E04B2-B10F-4D4D-8608-C46F8E8C800C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00">
              <a:extLst>
                <a:ext uri="{FF2B5EF4-FFF2-40B4-BE49-F238E27FC236}">
                  <a16:creationId xmlns:a16="http://schemas.microsoft.com/office/drawing/2014/main" id="{BF3903A1-2BEA-4A60-AB51-4C5193F871CD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01">
              <a:extLst>
                <a:ext uri="{FF2B5EF4-FFF2-40B4-BE49-F238E27FC236}">
                  <a16:creationId xmlns:a16="http://schemas.microsoft.com/office/drawing/2014/main" id="{63BC7027-4954-4608-9F39-9D477195FE9D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02">
              <a:extLst>
                <a:ext uri="{FF2B5EF4-FFF2-40B4-BE49-F238E27FC236}">
                  <a16:creationId xmlns:a16="http://schemas.microsoft.com/office/drawing/2014/main" id="{7B299B0C-FEAE-4F18-BDBB-35D697293E7E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03">
              <a:extLst>
                <a:ext uri="{FF2B5EF4-FFF2-40B4-BE49-F238E27FC236}">
                  <a16:creationId xmlns:a16="http://schemas.microsoft.com/office/drawing/2014/main" id="{FD01E18A-B43F-4E8F-8168-8B622EA000C7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4">
              <a:extLst>
                <a:ext uri="{FF2B5EF4-FFF2-40B4-BE49-F238E27FC236}">
                  <a16:creationId xmlns:a16="http://schemas.microsoft.com/office/drawing/2014/main" id="{C63FAB34-E93D-4BFE-94BA-C5D4C6597FBE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05">
              <a:extLst>
                <a:ext uri="{FF2B5EF4-FFF2-40B4-BE49-F238E27FC236}">
                  <a16:creationId xmlns:a16="http://schemas.microsoft.com/office/drawing/2014/main" id="{17C39B6A-6D65-4E06-AB08-1C4D1D1F8AB1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06">
              <a:extLst>
                <a:ext uri="{FF2B5EF4-FFF2-40B4-BE49-F238E27FC236}">
                  <a16:creationId xmlns:a16="http://schemas.microsoft.com/office/drawing/2014/main" id="{FA912C6C-0BFE-4BBE-B503-E8070CD953D3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07">
              <a:extLst>
                <a:ext uri="{FF2B5EF4-FFF2-40B4-BE49-F238E27FC236}">
                  <a16:creationId xmlns:a16="http://schemas.microsoft.com/office/drawing/2014/main" id="{C71D1637-B219-4FBF-8C2E-A21AB9F79347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08">
              <a:extLst>
                <a:ext uri="{FF2B5EF4-FFF2-40B4-BE49-F238E27FC236}">
                  <a16:creationId xmlns:a16="http://schemas.microsoft.com/office/drawing/2014/main" id="{73D9CBF2-DAC4-4506-BA4E-D94013303BFE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09">
              <a:extLst>
                <a:ext uri="{FF2B5EF4-FFF2-40B4-BE49-F238E27FC236}">
                  <a16:creationId xmlns:a16="http://schemas.microsoft.com/office/drawing/2014/main" id="{5BBE0C1B-BAB3-4C01-AC63-2AAD549AAE49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10">
              <a:extLst>
                <a:ext uri="{FF2B5EF4-FFF2-40B4-BE49-F238E27FC236}">
                  <a16:creationId xmlns:a16="http://schemas.microsoft.com/office/drawing/2014/main" id="{5F49509D-0A6C-45A0-90E4-7E05B7A7F6A4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11">
              <a:extLst>
                <a:ext uri="{FF2B5EF4-FFF2-40B4-BE49-F238E27FC236}">
                  <a16:creationId xmlns:a16="http://schemas.microsoft.com/office/drawing/2014/main" id="{22E21F40-4FD7-4489-8B34-B76E856F416F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12">
              <a:extLst>
                <a:ext uri="{FF2B5EF4-FFF2-40B4-BE49-F238E27FC236}">
                  <a16:creationId xmlns:a16="http://schemas.microsoft.com/office/drawing/2014/main" id="{235B379F-476A-404A-91AA-5D3A739663FC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13">
              <a:extLst>
                <a:ext uri="{FF2B5EF4-FFF2-40B4-BE49-F238E27FC236}">
                  <a16:creationId xmlns:a16="http://schemas.microsoft.com/office/drawing/2014/main" id="{B058DDBE-41E6-4EF9-9D90-89B3BCB3EFA4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14">
              <a:extLst>
                <a:ext uri="{FF2B5EF4-FFF2-40B4-BE49-F238E27FC236}">
                  <a16:creationId xmlns:a16="http://schemas.microsoft.com/office/drawing/2014/main" id="{0F62EC94-D5F9-4F1A-8A5A-ECB8F389A72C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15">
              <a:extLst>
                <a:ext uri="{FF2B5EF4-FFF2-40B4-BE49-F238E27FC236}">
                  <a16:creationId xmlns:a16="http://schemas.microsoft.com/office/drawing/2014/main" id="{397E5EE7-3449-4DCB-AB7C-61E82C24E447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16">
              <a:extLst>
                <a:ext uri="{FF2B5EF4-FFF2-40B4-BE49-F238E27FC236}">
                  <a16:creationId xmlns:a16="http://schemas.microsoft.com/office/drawing/2014/main" id="{CBCC97EC-7518-4D3B-9813-C2D733EC4E15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17">
              <a:extLst>
                <a:ext uri="{FF2B5EF4-FFF2-40B4-BE49-F238E27FC236}">
                  <a16:creationId xmlns:a16="http://schemas.microsoft.com/office/drawing/2014/main" id="{98B3DEC3-18C9-4FCB-96A8-CDE36638C72B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18">
              <a:extLst>
                <a:ext uri="{FF2B5EF4-FFF2-40B4-BE49-F238E27FC236}">
                  <a16:creationId xmlns:a16="http://schemas.microsoft.com/office/drawing/2014/main" id="{FA2A4D18-421B-4902-954F-5FAFFD04FA3D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19">
              <a:extLst>
                <a:ext uri="{FF2B5EF4-FFF2-40B4-BE49-F238E27FC236}">
                  <a16:creationId xmlns:a16="http://schemas.microsoft.com/office/drawing/2014/main" id="{692D6545-79AB-4D92-9D8E-CAC866094ACA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20">
              <a:extLst>
                <a:ext uri="{FF2B5EF4-FFF2-40B4-BE49-F238E27FC236}">
                  <a16:creationId xmlns:a16="http://schemas.microsoft.com/office/drawing/2014/main" id="{26F9B93F-B9F3-443D-91D5-30B845B77702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21">
              <a:extLst>
                <a:ext uri="{FF2B5EF4-FFF2-40B4-BE49-F238E27FC236}">
                  <a16:creationId xmlns:a16="http://schemas.microsoft.com/office/drawing/2014/main" id="{21BC74CB-DE34-4437-9FB1-81296CF1BA7E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22">
              <a:extLst>
                <a:ext uri="{FF2B5EF4-FFF2-40B4-BE49-F238E27FC236}">
                  <a16:creationId xmlns:a16="http://schemas.microsoft.com/office/drawing/2014/main" id="{6742C599-0EA4-4D03-854F-0A55EEC5E927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3">
              <a:extLst>
                <a:ext uri="{FF2B5EF4-FFF2-40B4-BE49-F238E27FC236}">
                  <a16:creationId xmlns:a16="http://schemas.microsoft.com/office/drawing/2014/main" id="{0F2C71C5-A692-40E6-BF4F-EDC8A0BD891F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24">
              <a:extLst>
                <a:ext uri="{FF2B5EF4-FFF2-40B4-BE49-F238E27FC236}">
                  <a16:creationId xmlns:a16="http://schemas.microsoft.com/office/drawing/2014/main" id="{BCFEDE59-4C93-4472-9195-38828CDD80FD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25">
              <a:extLst>
                <a:ext uri="{FF2B5EF4-FFF2-40B4-BE49-F238E27FC236}">
                  <a16:creationId xmlns:a16="http://schemas.microsoft.com/office/drawing/2014/main" id="{B2DFE1E2-2593-4B32-BDA7-B48522814CD6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26">
              <a:extLst>
                <a:ext uri="{FF2B5EF4-FFF2-40B4-BE49-F238E27FC236}">
                  <a16:creationId xmlns:a16="http://schemas.microsoft.com/office/drawing/2014/main" id="{472F8D69-497C-47A4-B4C8-76BFCA1B030F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27">
              <a:extLst>
                <a:ext uri="{FF2B5EF4-FFF2-40B4-BE49-F238E27FC236}">
                  <a16:creationId xmlns:a16="http://schemas.microsoft.com/office/drawing/2014/main" id="{25A686CF-0F87-4AAB-91BF-5C170E208F4E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28">
              <a:extLst>
                <a:ext uri="{FF2B5EF4-FFF2-40B4-BE49-F238E27FC236}">
                  <a16:creationId xmlns:a16="http://schemas.microsoft.com/office/drawing/2014/main" id="{1A9EBC9A-57C8-459F-A4B7-C1BB35BED5C6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29">
              <a:extLst>
                <a:ext uri="{FF2B5EF4-FFF2-40B4-BE49-F238E27FC236}">
                  <a16:creationId xmlns:a16="http://schemas.microsoft.com/office/drawing/2014/main" id="{DCC4F054-B6C1-4780-8A2C-10C8C1105BE9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30">
              <a:extLst>
                <a:ext uri="{FF2B5EF4-FFF2-40B4-BE49-F238E27FC236}">
                  <a16:creationId xmlns:a16="http://schemas.microsoft.com/office/drawing/2014/main" id="{BE80E974-CC71-4AB2-B7F4-333D122101A7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31">
              <a:extLst>
                <a:ext uri="{FF2B5EF4-FFF2-40B4-BE49-F238E27FC236}">
                  <a16:creationId xmlns:a16="http://schemas.microsoft.com/office/drawing/2014/main" id="{D9411E96-B828-457F-8B5A-F05A45986C1E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32">
              <a:extLst>
                <a:ext uri="{FF2B5EF4-FFF2-40B4-BE49-F238E27FC236}">
                  <a16:creationId xmlns:a16="http://schemas.microsoft.com/office/drawing/2014/main" id="{2E2E37F0-4709-4CD0-A4FF-846D818AE298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33">
              <a:extLst>
                <a:ext uri="{FF2B5EF4-FFF2-40B4-BE49-F238E27FC236}">
                  <a16:creationId xmlns:a16="http://schemas.microsoft.com/office/drawing/2014/main" id="{311AC564-FC47-4E44-9597-DD7C3979E149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34">
              <a:extLst>
                <a:ext uri="{FF2B5EF4-FFF2-40B4-BE49-F238E27FC236}">
                  <a16:creationId xmlns:a16="http://schemas.microsoft.com/office/drawing/2014/main" id="{DC8DE84F-C788-47D1-972C-BA3FA7861389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35">
              <a:extLst>
                <a:ext uri="{FF2B5EF4-FFF2-40B4-BE49-F238E27FC236}">
                  <a16:creationId xmlns:a16="http://schemas.microsoft.com/office/drawing/2014/main" id="{70ACF87C-E8C0-4441-9D0A-D2CECF752F25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36">
              <a:extLst>
                <a:ext uri="{FF2B5EF4-FFF2-40B4-BE49-F238E27FC236}">
                  <a16:creationId xmlns:a16="http://schemas.microsoft.com/office/drawing/2014/main" id="{B8BDE2CB-7BF4-4CB8-9BBA-4A70040C77ED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37">
              <a:extLst>
                <a:ext uri="{FF2B5EF4-FFF2-40B4-BE49-F238E27FC236}">
                  <a16:creationId xmlns:a16="http://schemas.microsoft.com/office/drawing/2014/main" id="{417B39D6-98F9-41A1-AA79-DD91DEECB84B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38">
              <a:extLst>
                <a:ext uri="{FF2B5EF4-FFF2-40B4-BE49-F238E27FC236}">
                  <a16:creationId xmlns:a16="http://schemas.microsoft.com/office/drawing/2014/main" id="{CFD2C0E6-D792-4653-BE7A-DD0E9DCCBF11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39">
              <a:extLst>
                <a:ext uri="{FF2B5EF4-FFF2-40B4-BE49-F238E27FC236}">
                  <a16:creationId xmlns:a16="http://schemas.microsoft.com/office/drawing/2014/main" id="{7637CB54-BE04-4170-A7BA-B6ADF18250E9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40">
              <a:extLst>
                <a:ext uri="{FF2B5EF4-FFF2-40B4-BE49-F238E27FC236}">
                  <a16:creationId xmlns:a16="http://schemas.microsoft.com/office/drawing/2014/main" id="{8C0EE8C1-E393-4F4E-B32F-D792333742DB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41">
              <a:extLst>
                <a:ext uri="{FF2B5EF4-FFF2-40B4-BE49-F238E27FC236}">
                  <a16:creationId xmlns:a16="http://schemas.microsoft.com/office/drawing/2014/main" id="{1EE82843-4891-4C78-ABB0-D89853E641A8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42">
              <a:extLst>
                <a:ext uri="{FF2B5EF4-FFF2-40B4-BE49-F238E27FC236}">
                  <a16:creationId xmlns:a16="http://schemas.microsoft.com/office/drawing/2014/main" id="{FED4AEDF-273D-4654-9138-BB1F6EB1ADD8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43">
              <a:extLst>
                <a:ext uri="{FF2B5EF4-FFF2-40B4-BE49-F238E27FC236}">
                  <a16:creationId xmlns:a16="http://schemas.microsoft.com/office/drawing/2014/main" id="{E58828A3-9180-4C27-BB42-FB22E8DDFE7C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44">
              <a:extLst>
                <a:ext uri="{FF2B5EF4-FFF2-40B4-BE49-F238E27FC236}">
                  <a16:creationId xmlns:a16="http://schemas.microsoft.com/office/drawing/2014/main" id="{6D42F703-CD6A-4E89-A2D5-1BA9D25B7EE0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45">
              <a:extLst>
                <a:ext uri="{FF2B5EF4-FFF2-40B4-BE49-F238E27FC236}">
                  <a16:creationId xmlns:a16="http://schemas.microsoft.com/office/drawing/2014/main" id="{56A35994-B824-4DF7-886D-9DA8B1499D83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46">
              <a:extLst>
                <a:ext uri="{FF2B5EF4-FFF2-40B4-BE49-F238E27FC236}">
                  <a16:creationId xmlns:a16="http://schemas.microsoft.com/office/drawing/2014/main" id="{FC0F6341-B6F3-44CE-B49E-FC94C0793A65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47">
              <a:extLst>
                <a:ext uri="{FF2B5EF4-FFF2-40B4-BE49-F238E27FC236}">
                  <a16:creationId xmlns:a16="http://schemas.microsoft.com/office/drawing/2014/main" id="{A8CEDDFD-A270-4C51-8762-7C6C6BDD3E53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48">
              <a:extLst>
                <a:ext uri="{FF2B5EF4-FFF2-40B4-BE49-F238E27FC236}">
                  <a16:creationId xmlns:a16="http://schemas.microsoft.com/office/drawing/2014/main" id="{DF96C156-E257-4D58-A0F3-E41D348F4C0A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49">
              <a:extLst>
                <a:ext uri="{FF2B5EF4-FFF2-40B4-BE49-F238E27FC236}">
                  <a16:creationId xmlns:a16="http://schemas.microsoft.com/office/drawing/2014/main" id="{0C9D9774-CFCE-4C2F-A633-F6BCD428C592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50">
              <a:extLst>
                <a:ext uri="{FF2B5EF4-FFF2-40B4-BE49-F238E27FC236}">
                  <a16:creationId xmlns:a16="http://schemas.microsoft.com/office/drawing/2014/main" id="{5C4C9BA1-0FAB-4510-8D03-2AE6CC806CC7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51">
              <a:extLst>
                <a:ext uri="{FF2B5EF4-FFF2-40B4-BE49-F238E27FC236}">
                  <a16:creationId xmlns:a16="http://schemas.microsoft.com/office/drawing/2014/main" id="{19D3BD03-CAF6-451A-B74B-F868C41FE0FB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52">
              <a:extLst>
                <a:ext uri="{FF2B5EF4-FFF2-40B4-BE49-F238E27FC236}">
                  <a16:creationId xmlns:a16="http://schemas.microsoft.com/office/drawing/2014/main" id="{271F211C-B92F-4ED5-A3F3-9D7F7830065E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53">
              <a:extLst>
                <a:ext uri="{FF2B5EF4-FFF2-40B4-BE49-F238E27FC236}">
                  <a16:creationId xmlns:a16="http://schemas.microsoft.com/office/drawing/2014/main" id="{D6DE5A6F-0607-4708-B107-58C9611E72D8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54">
              <a:extLst>
                <a:ext uri="{FF2B5EF4-FFF2-40B4-BE49-F238E27FC236}">
                  <a16:creationId xmlns:a16="http://schemas.microsoft.com/office/drawing/2014/main" id="{39091DE4-07E4-4E5E-A78A-1615520DE686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55">
              <a:extLst>
                <a:ext uri="{FF2B5EF4-FFF2-40B4-BE49-F238E27FC236}">
                  <a16:creationId xmlns:a16="http://schemas.microsoft.com/office/drawing/2014/main" id="{AE67F25F-B7EA-4BD4-83A5-705A2DCAE30F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56">
              <a:extLst>
                <a:ext uri="{FF2B5EF4-FFF2-40B4-BE49-F238E27FC236}">
                  <a16:creationId xmlns:a16="http://schemas.microsoft.com/office/drawing/2014/main" id="{F4CB5FE4-70C8-4D22-873C-57E4D8B1654A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57">
              <a:extLst>
                <a:ext uri="{FF2B5EF4-FFF2-40B4-BE49-F238E27FC236}">
                  <a16:creationId xmlns:a16="http://schemas.microsoft.com/office/drawing/2014/main" id="{CEA0BAC7-B4C5-437C-B823-F3F653FC95B9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58">
              <a:extLst>
                <a:ext uri="{FF2B5EF4-FFF2-40B4-BE49-F238E27FC236}">
                  <a16:creationId xmlns:a16="http://schemas.microsoft.com/office/drawing/2014/main" id="{2671106A-83D4-46CF-85C9-6922DA2D7054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59">
              <a:extLst>
                <a:ext uri="{FF2B5EF4-FFF2-40B4-BE49-F238E27FC236}">
                  <a16:creationId xmlns:a16="http://schemas.microsoft.com/office/drawing/2014/main" id="{6B8FFB67-8ECD-42CE-8859-9F08B0A44F1E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60">
              <a:extLst>
                <a:ext uri="{FF2B5EF4-FFF2-40B4-BE49-F238E27FC236}">
                  <a16:creationId xmlns:a16="http://schemas.microsoft.com/office/drawing/2014/main" id="{0F60BA26-8048-431A-91D1-5676EC744C87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61">
              <a:extLst>
                <a:ext uri="{FF2B5EF4-FFF2-40B4-BE49-F238E27FC236}">
                  <a16:creationId xmlns:a16="http://schemas.microsoft.com/office/drawing/2014/main" id="{EC2F5293-3F52-4B74-ABA4-3D872869E486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62">
              <a:extLst>
                <a:ext uri="{FF2B5EF4-FFF2-40B4-BE49-F238E27FC236}">
                  <a16:creationId xmlns:a16="http://schemas.microsoft.com/office/drawing/2014/main" id="{E1A8C791-ADBA-4666-96FE-A46B4CA986F5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63">
              <a:extLst>
                <a:ext uri="{FF2B5EF4-FFF2-40B4-BE49-F238E27FC236}">
                  <a16:creationId xmlns:a16="http://schemas.microsoft.com/office/drawing/2014/main" id="{55689EE0-3825-4A61-89E4-194B3FE5E0E7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64">
              <a:extLst>
                <a:ext uri="{FF2B5EF4-FFF2-40B4-BE49-F238E27FC236}">
                  <a16:creationId xmlns:a16="http://schemas.microsoft.com/office/drawing/2014/main" id="{4E1C6EB5-368E-4DD0-99AD-C5C6EED5BC83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65">
              <a:extLst>
                <a:ext uri="{FF2B5EF4-FFF2-40B4-BE49-F238E27FC236}">
                  <a16:creationId xmlns:a16="http://schemas.microsoft.com/office/drawing/2014/main" id="{7544233C-AD09-48AE-BE33-E4492F20AA40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66">
              <a:extLst>
                <a:ext uri="{FF2B5EF4-FFF2-40B4-BE49-F238E27FC236}">
                  <a16:creationId xmlns:a16="http://schemas.microsoft.com/office/drawing/2014/main" id="{18698802-9AF9-4E75-8B39-F6FAEAC95586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67">
              <a:extLst>
                <a:ext uri="{FF2B5EF4-FFF2-40B4-BE49-F238E27FC236}">
                  <a16:creationId xmlns:a16="http://schemas.microsoft.com/office/drawing/2014/main" id="{5635F7E6-6ACB-4943-AA2B-FEB2D42CE4D3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68">
              <a:extLst>
                <a:ext uri="{FF2B5EF4-FFF2-40B4-BE49-F238E27FC236}">
                  <a16:creationId xmlns:a16="http://schemas.microsoft.com/office/drawing/2014/main" id="{3B455215-624B-4104-A4D5-6E4C76C62276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69">
              <a:extLst>
                <a:ext uri="{FF2B5EF4-FFF2-40B4-BE49-F238E27FC236}">
                  <a16:creationId xmlns:a16="http://schemas.microsoft.com/office/drawing/2014/main" id="{0C026CDF-04E9-42BF-99B2-2DBBDDE48601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70">
              <a:extLst>
                <a:ext uri="{FF2B5EF4-FFF2-40B4-BE49-F238E27FC236}">
                  <a16:creationId xmlns:a16="http://schemas.microsoft.com/office/drawing/2014/main" id="{660332BC-5CE8-48A5-80AD-01417747FA59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71">
              <a:extLst>
                <a:ext uri="{FF2B5EF4-FFF2-40B4-BE49-F238E27FC236}">
                  <a16:creationId xmlns:a16="http://schemas.microsoft.com/office/drawing/2014/main" id="{9D63F5CB-04F4-4B78-A2C0-C575E26B27CB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72">
              <a:extLst>
                <a:ext uri="{FF2B5EF4-FFF2-40B4-BE49-F238E27FC236}">
                  <a16:creationId xmlns:a16="http://schemas.microsoft.com/office/drawing/2014/main" id="{CD70BF4C-B4EA-4924-AEFD-AB71779CEF7A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73">
              <a:extLst>
                <a:ext uri="{FF2B5EF4-FFF2-40B4-BE49-F238E27FC236}">
                  <a16:creationId xmlns:a16="http://schemas.microsoft.com/office/drawing/2014/main" id="{72D170AD-AE8C-4406-A3D1-55D43C79F4A2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74">
              <a:extLst>
                <a:ext uri="{FF2B5EF4-FFF2-40B4-BE49-F238E27FC236}">
                  <a16:creationId xmlns:a16="http://schemas.microsoft.com/office/drawing/2014/main" id="{2F92F806-A810-4869-8FE3-B3C236CA8283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75">
              <a:extLst>
                <a:ext uri="{FF2B5EF4-FFF2-40B4-BE49-F238E27FC236}">
                  <a16:creationId xmlns:a16="http://schemas.microsoft.com/office/drawing/2014/main" id="{6BFDD2E2-30AE-49D3-BBD9-ECEA8C6AE4FF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76">
              <a:extLst>
                <a:ext uri="{FF2B5EF4-FFF2-40B4-BE49-F238E27FC236}">
                  <a16:creationId xmlns:a16="http://schemas.microsoft.com/office/drawing/2014/main" id="{A8BF0515-4465-471A-B687-185B78A777B7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77">
              <a:extLst>
                <a:ext uri="{FF2B5EF4-FFF2-40B4-BE49-F238E27FC236}">
                  <a16:creationId xmlns:a16="http://schemas.microsoft.com/office/drawing/2014/main" id="{B4B11D58-FFF9-46FC-AD61-B52D69C5ABE5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78">
              <a:extLst>
                <a:ext uri="{FF2B5EF4-FFF2-40B4-BE49-F238E27FC236}">
                  <a16:creationId xmlns:a16="http://schemas.microsoft.com/office/drawing/2014/main" id="{CDB507FE-F22A-422E-8A1A-64609A81D73A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79">
              <a:extLst>
                <a:ext uri="{FF2B5EF4-FFF2-40B4-BE49-F238E27FC236}">
                  <a16:creationId xmlns:a16="http://schemas.microsoft.com/office/drawing/2014/main" id="{C8D92F96-01C7-429A-98C2-B2C596D0B90A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80">
              <a:extLst>
                <a:ext uri="{FF2B5EF4-FFF2-40B4-BE49-F238E27FC236}">
                  <a16:creationId xmlns:a16="http://schemas.microsoft.com/office/drawing/2014/main" id="{0484F31C-992D-464F-910A-D10216FE3CA3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81">
              <a:extLst>
                <a:ext uri="{FF2B5EF4-FFF2-40B4-BE49-F238E27FC236}">
                  <a16:creationId xmlns:a16="http://schemas.microsoft.com/office/drawing/2014/main" id="{A826ED91-F834-49C8-9CE2-D3BFFFFCC6B6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82">
              <a:extLst>
                <a:ext uri="{FF2B5EF4-FFF2-40B4-BE49-F238E27FC236}">
                  <a16:creationId xmlns:a16="http://schemas.microsoft.com/office/drawing/2014/main" id="{07801D58-8A83-4C3A-ADF5-33AA861C14A3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83">
              <a:extLst>
                <a:ext uri="{FF2B5EF4-FFF2-40B4-BE49-F238E27FC236}">
                  <a16:creationId xmlns:a16="http://schemas.microsoft.com/office/drawing/2014/main" id="{B9996893-D5A2-4428-981F-201ED73E0846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4">
              <a:extLst>
                <a:ext uri="{FF2B5EF4-FFF2-40B4-BE49-F238E27FC236}">
                  <a16:creationId xmlns:a16="http://schemas.microsoft.com/office/drawing/2014/main" id="{AB76AF29-8608-4FF9-8172-A887F2D82A9C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85">
              <a:extLst>
                <a:ext uri="{FF2B5EF4-FFF2-40B4-BE49-F238E27FC236}">
                  <a16:creationId xmlns:a16="http://schemas.microsoft.com/office/drawing/2014/main" id="{B9838393-5E7B-42E5-93AB-DE58AC3CDD30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86">
              <a:extLst>
                <a:ext uri="{FF2B5EF4-FFF2-40B4-BE49-F238E27FC236}">
                  <a16:creationId xmlns:a16="http://schemas.microsoft.com/office/drawing/2014/main" id="{60E29CC6-82FC-479D-B711-50EC7ABC35B4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87">
              <a:extLst>
                <a:ext uri="{FF2B5EF4-FFF2-40B4-BE49-F238E27FC236}">
                  <a16:creationId xmlns:a16="http://schemas.microsoft.com/office/drawing/2014/main" id="{46EB1F7A-0B07-4A41-A020-D3602828F700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88">
              <a:extLst>
                <a:ext uri="{FF2B5EF4-FFF2-40B4-BE49-F238E27FC236}">
                  <a16:creationId xmlns:a16="http://schemas.microsoft.com/office/drawing/2014/main" id="{DB2C9A30-C89B-4023-9372-10C5BCC5D0D7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89">
              <a:extLst>
                <a:ext uri="{FF2B5EF4-FFF2-40B4-BE49-F238E27FC236}">
                  <a16:creationId xmlns:a16="http://schemas.microsoft.com/office/drawing/2014/main" id="{9C51871C-3121-43EC-89B6-B98FB5CC6C7F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90">
              <a:extLst>
                <a:ext uri="{FF2B5EF4-FFF2-40B4-BE49-F238E27FC236}">
                  <a16:creationId xmlns:a16="http://schemas.microsoft.com/office/drawing/2014/main" id="{B3773041-680F-4C28-BA3D-19FE54A6C9A5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91">
              <a:extLst>
                <a:ext uri="{FF2B5EF4-FFF2-40B4-BE49-F238E27FC236}">
                  <a16:creationId xmlns:a16="http://schemas.microsoft.com/office/drawing/2014/main" id="{F61E89FE-C955-4D07-B31C-D7E8FD192727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92">
              <a:extLst>
                <a:ext uri="{FF2B5EF4-FFF2-40B4-BE49-F238E27FC236}">
                  <a16:creationId xmlns:a16="http://schemas.microsoft.com/office/drawing/2014/main" id="{76D2566C-5891-4B30-995C-B5C7005CDD5D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93">
              <a:extLst>
                <a:ext uri="{FF2B5EF4-FFF2-40B4-BE49-F238E27FC236}">
                  <a16:creationId xmlns:a16="http://schemas.microsoft.com/office/drawing/2014/main" id="{14C490C7-4639-4A26-B7C3-6B7DA021BB15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94">
              <a:extLst>
                <a:ext uri="{FF2B5EF4-FFF2-40B4-BE49-F238E27FC236}">
                  <a16:creationId xmlns:a16="http://schemas.microsoft.com/office/drawing/2014/main" id="{7CA9B1E0-8B16-4274-A542-97A286BA47FA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95">
              <a:extLst>
                <a:ext uri="{FF2B5EF4-FFF2-40B4-BE49-F238E27FC236}">
                  <a16:creationId xmlns:a16="http://schemas.microsoft.com/office/drawing/2014/main" id="{CE4713C2-C14A-445F-857F-FC8887931FAE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6">
              <a:extLst>
                <a:ext uri="{FF2B5EF4-FFF2-40B4-BE49-F238E27FC236}">
                  <a16:creationId xmlns:a16="http://schemas.microsoft.com/office/drawing/2014/main" id="{78135AD8-82EE-47E8-9B27-2C6DAC5B54D0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97">
              <a:extLst>
                <a:ext uri="{FF2B5EF4-FFF2-40B4-BE49-F238E27FC236}">
                  <a16:creationId xmlns:a16="http://schemas.microsoft.com/office/drawing/2014/main" id="{4AA7A0C4-4DC7-457C-B1AC-A7C17D2B9967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98">
              <a:extLst>
                <a:ext uri="{FF2B5EF4-FFF2-40B4-BE49-F238E27FC236}">
                  <a16:creationId xmlns:a16="http://schemas.microsoft.com/office/drawing/2014/main" id="{B80A048B-D8C7-44F1-8C2E-473F5E94E984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99">
              <a:extLst>
                <a:ext uri="{FF2B5EF4-FFF2-40B4-BE49-F238E27FC236}">
                  <a16:creationId xmlns:a16="http://schemas.microsoft.com/office/drawing/2014/main" id="{A267071C-5F1C-4EC5-87E4-05FE32DA0B08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300">
              <a:extLst>
                <a:ext uri="{FF2B5EF4-FFF2-40B4-BE49-F238E27FC236}">
                  <a16:creationId xmlns:a16="http://schemas.microsoft.com/office/drawing/2014/main" id="{CC872514-9E52-4EE5-8AF7-CFBCCE3FA7B4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301">
              <a:extLst>
                <a:ext uri="{FF2B5EF4-FFF2-40B4-BE49-F238E27FC236}">
                  <a16:creationId xmlns:a16="http://schemas.microsoft.com/office/drawing/2014/main" id="{1799485E-7851-4008-9ECA-30F5BA7D0E0D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302">
              <a:extLst>
                <a:ext uri="{FF2B5EF4-FFF2-40B4-BE49-F238E27FC236}">
                  <a16:creationId xmlns:a16="http://schemas.microsoft.com/office/drawing/2014/main" id="{49FC31EB-F1DD-4246-931C-40523AB3B203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03">
              <a:extLst>
                <a:ext uri="{FF2B5EF4-FFF2-40B4-BE49-F238E27FC236}">
                  <a16:creationId xmlns:a16="http://schemas.microsoft.com/office/drawing/2014/main" id="{7A954D04-7E63-4C85-B5F0-22A722377818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04">
              <a:extLst>
                <a:ext uri="{FF2B5EF4-FFF2-40B4-BE49-F238E27FC236}">
                  <a16:creationId xmlns:a16="http://schemas.microsoft.com/office/drawing/2014/main" id="{3247FD4B-D419-4B68-8002-6FFE7755C0C0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05">
              <a:extLst>
                <a:ext uri="{FF2B5EF4-FFF2-40B4-BE49-F238E27FC236}">
                  <a16:creationId xmlns:a16="http://schemas.microsoft.com/office/drawing/2014/main" id="{436505C2-3A55-4561-9645-17FF3569B113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06">
              <a:extLst>
                <a:ext uri="{FF2B5EF4-FFF2-40B4-BE49-F238E27FC236}">
                  <a16:creationId xmlns:a16="http://schemas.microsoft.com/office/drawing/2014/main" id="{E2A38BE8-D368-4D87-ADE0-4EB5741FEB65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307">
              <a:extLst>
                <a:ext uri="{FF2B5EF4-FFF2-40B4-BE49-F238E27FC236}">
                  <a16:creationId xmlns:a16="http://schemas.microsoft.com/office/drawing/2014/main" id="{686C6F21-0E90-40C2-9C4D-B655D5CBB0CC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08">
              <a:extLst>
                <a:ext uri="{FF2B5EF4-FFF2-40B4-BE49-F238E27FC236}">
                  <a16:creationId xmlns:a16="http://schemas.microsoft.com/office/drawing/2014/main" id="{5B0A6642-76AD-42AE-87E8-6960FAAD0CB4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09">
              <a:extLst>
                <a:ext uri="{FF2B5EF4-FFF2-40B4-BE49-F238E27FC236}">
                  <a16:creationId xmlns:a16="http://schemas.microsoft.com/office/drawing/2014/main" id="{12146DE4-EC8F-4F7B-ADCA-B282C23D0D68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10">
              <a:extLst>
                <a:ext uri="{FF2B5EF4-FFF2-40B4-BE49-F238E27FC236}">
                  <a16:creationId xmlns:a16="http://schemas.microsoft.com/office/drawing/2014/main" id="{4B6C6843-6C2F-4657-8B15-1B159C98C5DA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11">
              <a:extLst>
                <a:ext uri="{FF2B5EF4-FFF2-40B4-BE49-F238E27FC236}">
                  <a16:creationId xmlns:a16="http://schemas.microsoft.com/office/drawing/2014/main" id="{294534D2-8F13-4F99-B960-F23D42D0379B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12">
              <a:extLst>
                <a:ext uri="{FF2B5EF4-FFF2-40B4-BE49-F238E27FC236}">
                  <a16:creationId xmlns:a16="http://schemas.microsoft.com/office/drawing/2014/main" id="{04DD1AF8-B082-4B7B-A5E4-924F18FD99EE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13">
              <a:extLst>
                <a:ext uri="{FF2B5EF4-FFF2-40B4-BE49-F238E27FC236}">
                  <a16:creationId xmlns:a16="http://schemas.microsoft.com/office/drawing/2014/main" id="{4B9C7666-1C90-4E6A-9D5C-2183F10B4D71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314">
              <a:extLst>
                <a:ext uri="{FF2B5EF4-FFF2-40B4-BE49-F238E27FC236}">
                  <a16:creationId xmlns:a16="http://schemas.microsoft.com/office/drawing/2014/main" id="{1A0C4B29-6931-404B-9ECC-71AA86667DFE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15">
              <a:extLst>
                <a:ext uri="{FF2B5EF4-FFF2-40B4-BE49-F238E27FC236}">
                  <a16:creationId xmlns:a16="http://schemas.microsoft.com/office/drawing/2014/main" id="{6A1CAD2A-B32C-44FD-BA4F-A53A23A7BA94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16">
              <a:extLst>
                <a:ext uri="{FF2B5EF4-FFF2-40B4-BE49-F238E27FC236}">
                  <a16:creationId xmlns:a16="http://schemas.microsoft.com/office/drawing/2014/main" id="{FB54C510-5A48-449A-8546-0DC24D57AAB1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17">
              <a:extLst>
                <a:ext uri="{FF2B5EF4-FFF2-40B4-BE49-F238E27FC236}">
                  <a16:creationId xmlns:a16="http://schemas.microsoft.com/office/drawing/2014/main" id="{33681C55-B669-4399-935B-0B3145825D2B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18">
              <a:extLst>
                <a:ext uri="{FF2B5EF4-FFF2-40B4-BE49-F238E27FC236}">
                  <a16:creationId xmlns:a16="http://schemas.microsoft.com/office/drawing/2014/main" id="{06DE464E-38C5-407D-AF22-F414EB965236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19">
              <a:extLst>
                <a:ext uri="{FF2B5EF4-FFF2-40B4-BE49-F238E27FC236}">
                  <a16:creationId xmlns:a16="http://schemas.microsoft.com/office/drawing/2014/main" id="{963B0D15-3D4D-4D74-B9E1-3CB6BCE2561E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20">
              <a:extLst>
                <a:ext uri="{FF2B5EF4-FFF2-40B4-BE49-F238E27FC236}">
                  <a16:creationId xmlns:a16="http://schemas.microsoft.com/office/drawing/2014/main" id="{A2B516E5-BB86-40B3-A60B-2A7E5382C209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321">
              <a:extLst>
                <a:ext uri="{FF2B5EF4-FFF2-40B4-BE49-F238E27FC236}">
                  <a16:creationId xmlns:a16="http://schemas.microsoft.com/office/drawing/2014/main" id="{77FDA4B7-2E2B-4720-8298-A98529D4FA32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322">
              <a:extLst>
                <a:ext uri="{FF2B5EF4-FFF2-40B4-BE49-F238E27FC236}">
                  <a16:creationId xmlns:a16="http://schemas.microsoft.com/office/drawing/2014/main" id="{1BB2286C-BDB7-464B-90F2-F338F5BD5734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323">
              <a:extLst>
                <a:ext uri="{FF2B5EF4-FFF2-40B4-BE49-F238E27FC236}">
                  <a16:creationId xmlns:a16="http://schemas.microsoft.com/office/drawing/2014/main" id="{2FBA6FBD-C813-4E76-8A06-A27E7BA4DB81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324">
              <a:extLst>
                <a:ext uri="{FF2B5EF4-FFF2-40B4-BE49-F238E27FC236}">
                  <a16:creationId xmlns:a16="http://schemas.microsoft.com/office/drawing/2014/main" id="{E8DDC151-2C74-400C-9EE9-346FB9956D7F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325">
              <a:extLst>
                <a:ext uri="{FF2B5EF4-FFF2-40B4-BE49-F238E27FC236}">
                  <a16:creationId xmlns:a16="http://schemas.microsoft.com/office/drawing/2014/main" id="{A4B7BA03-42ED-4A44-8B86-4F8510706D67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326">
              <a:extLst>
                <a:ext uri="{FF2B5EF4-FFF2-40B4-BE49-F238E27FC236}">
                  <a16:creationId xmlns:a16="http://schemas.microsoft.com/office/drawing/2014/main" id="{32BACD29-8115-40F8-9634-1456B84EEC71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327">
              <a:extLst>
                <a:ext uri="{FF2B5EF4-FFF2-40B4-BE49-F238E27FC236}">
                  <a16:creationId xmlns:a16="http://schemas.microsoft.com/office/drawing/2014/main" id="{FD40DB80-3D61-42E7-9F17-808C943FC9CE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328">
              <a:extLst>
                <a:ext uri="{FF2B5EF4-FFF2-40B4-BE49-F238E27FC236}">
                  <a16:creationId xmlns:a16="http://schemas.microsoft.com/office/drawing/2014/main" id="{E5F57F23-70DA-4D9D-97B5-C8380C44D2F1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329">
              <a:extLst>
                <a:ext uri="{FF2B5EF4-FFF2-40B4-BE49-F238E27FC236}">
                  <a16:creationId xmlns:a16="http://schemas.microsoft.com/office/drawing/2014/main" id="{60766C6A-F3D8-483B-ADCD-562ED389F2EC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330">
              <a:extLst>
                <a:ext uri="{FF2B5EF4-FFF2-40B4-BE49-F238E27FC236}">
                  <a16:creationId xmlns:a16="http://schemas.microsoft.com/office/drawing/2014/main" id="{CD4D3546-5B5B-4618-A191-09D43F73C84D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331">
              <a:extLst>
                <a:ext uri="{FF2B5EF4-FFF2-40B4-BE49-F238E27FC236}">
                  <a16:creationId xmlns:a16="http://schemas.microsoft.com/office/drawing/2014/main" id="{A5FD57E4-5A4A-4E5D-ABAD-F3FB2D6C53F8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332">
              <a:extLst>
                <a:ext uri="{FF2B5EF4-FFF2-40B4-BE49-F238E27FC236}">
                  <a16:creationId xmlns:a16="http://schemas.microsoft.com/office/drawing/2014/main" id="{82A261A7-8799-4FEB-9290-005702042B57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333">
              <a:extLst>
                <a:ext uri="{FF2B5EF4-FFF2-40B4-BE49-F238E27FC236}">
                  <a16:creationId xmlns:a16="http://schemas.microsoft.com/office/drawing/2014/main" id="{244B964B-3F4E-40D7-9826-F9A259966214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334">
              <a:extLst>
                <a:ext uri="{FF2B5EF4-FFF2-40B4-BE49-F238E27FC236}">
                  <a16:creationId xmlns:a16="http://schemas.microsoft.com/office/drawing/2014/main" id="{E785EF56-1EBD-4AD1-BE75-F91D38CFE2FE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335">
              <a:extLst>
                <a:ext uri="{FF2B5EF4-FFF2-40B4-BE49-F238E27FC236}">
                  <a16:creationId xmlns:a16="http://schemas.microsoft.com/office/drawing/2014/main" id="{ED799699-336E-4E39-A200-479BC9699F28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336">
              <a:extLst>
                <a:ext uri="{FF2B5EF4-FFF2-40B4-BE49-F238E27FC236}">
                  <a16:creationId xmlns:a16="http://schemas.microsoft.com/office/drawing/2014/main" id="{204AD54E-ABA8-407D-8111-6ECD66243222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37">
              <a:extLst>
                <a:ext uri="{FF2B5EF4-FFF2-40B4-BE49-F238E27FC236}">
                  <a16:creationId xmlns:a16="http://schemas.microsoft.com/office/drawing/2014/main" id="{3BBBFE32-ECB0-4454-9BED-86F56A8E549B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38">
              <a:extLst>
                <a:ext uri="{FF2B5EF4-FFF2-40B4-BE49-F238E27FC236}">
                  <a16:creationId xmlns:a16="http://schemas.microsoft.com/office/drawing/2014/main" id="{6C7B09C9-C5F1-447F-A888-7EE7CAEFC531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339">
              <a:extLst>
                <a:ext uri="{FF2B5EF4-FFF2-40B4-BE49-F238E27FC236}">
                  <a16:creationId xmlns:a16="http://schemas.microsoft.com/office/drawing/2014/main" id="{7E1D7672-E35A-4A10-989C-642E71427D7B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340">
              <a:extLst>
                <a:ext uri="{FF2B5EF4-FFF2-40B4-BE49-F238E27FC236}">
                  <a16:creationId xmlns:a16="http://schemas.microsoft.com/office/drawing/2014/main" id="{65C9677B-C370-42BD-AF07-8BF95B199BB4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41">
              <a:extLst>
                <a:ext uri="{FF2B5EF4-FFF2-40B4-BE49-F238E27FC236}">
                  <a16:creationId xmlns:a16="http://schemas.microsoft.com/office/drawing/2014/main" id="{E4D3BF88-00F0-4ADB-85CA-DA56D517D957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342">
              <a:extLst>
                <a:ext uri="{FF2B5EF4-FFF2-40B4-BE49-F238E27FC236}">
                  <a16:creationId xmlns:a16="http://schemas.microsoft.com/office/drawing/2014/main" id="{E20A6ADB-7B71-47DE-905D-0961A0F66411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343">
              <a:extLst>
                <a:ext uri="{FF2B5EF4-FFF2-40B4-BE49-F238E27FC236}">
                  <a16:creationId xmlns:a16="http://schemas.microsoft.com/office/drawing/2014/main" id="{30F2FB5F-AC11-4E77-9C68-3676A2E72BA8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344">
              <a:extLst>
                <a:ext uri="{FF2B5EF4-FFF2-40B4-BE49-F238E27FC236}">
                  <a16:creationId xmlns:a16="http://schemas.microsoft.com/office/drawing/2014/main" id="{79424CD2-38E6-47B5-A4BF-854F8AE605D7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id="{86EA7CCB-887D-4CCD-A81B-2F28D9D332A8}"/>
              </a:ext>
            </a:extLst>
          </p:cNvPr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5E5B7F-4ACB-4747-8BEB-110B498FBF9F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12A092-EB35-499C-BB1B-3465FD31781B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Oval 90">
            <a:extLst>
              <a:ext uri="{FF2B5EF4-FFF2-40B4-BE49-F238E27FC236}">
                <a16:creationId xmlns:a16="http://schemas.microsoft.com/office/drawing/2014/main" id="{F1E08B33-824D-41A4-BFB2-567D2AD12CD1}"/>
              </a:ext>
            </a:extLst>
          </p:cNvPr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91">
            <a:extLst>
              <a:ext uri="{FF2B5EF4-FFF2-40B4-BE49-F238E27FC236}">
                <a16:creationId xmlns:a16="http://schemas.microsoft.com/office/drawing/2014/main" id="{ABC70022-CEF6-4216-8BB6-FB5A9E412586}"/>
              </a:ext>
            </a:extLst>
          </p:cNvPr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750EC9-F4B7-4186-B647-3A3EFDE987F5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0BBD4-5E25-4E43-890E-C12959FC34F3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109">
            <a:extLst>
              <a:ext uri="{FF2B5EF4-FFF2-40B4-BE49-F238E27FC236}">
                <a16:creationId xmlns:a16="http://schemas.microsoft.com/office/drawing/2014/main" id="{F8FE39B4-60EF-492F-AA8B-0BAE0E2F3AC3}"/>
              </a:ext>
            </a:extLst>
          </p:cNvPr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110">
            <a:extLst>
              <a:ext uri="{FF2B5EF4-FFF2-40B4-BE49-F238E27FC236}">
                <a16:creationId xmlns:a16="http://schemas.microsoft.com/office/drawing/2014/main" id="{B9B441F3-0AEE-4E79-9319-F84A515BF2DB}"/>
              </a:ext>
            </a:extLst>
          </p:cNvPr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A056DA-B13A-4A73-B61E-D96F54F1A294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5E3706-0F47-453E-9140-27A2B873B65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5">
            <a:extLst>
              <a:ext uri="{FF2B5EF4-FFF2-40B4-BE49-F238E27FC236}">
                <a16:creationId xmlns:a16="http://schemas.microsoft.com/office/drawing/2014/main" id="{EB9A6BC4-1BDF-47EC-A577-74BF3B7EAAF6}"/>
              </a:ext>
            </a:extLst>
          </p:cNvPr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26">
            <a:extLst>
              <a:ext uri="{FF2B5EF4-FFF2-40B4-BE49-F238E27FC236}">
                <a16:creationId xmlns:a16="http://schemas.microsoft.com/office/drawing/2014/main" id="{96959416-43C6-4C80-9D45-36B2755118C8}"/>
              </a:ext>
            </a:extLst>
          </p:cNvPr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E5873-7A34-48BB-8D5C-7388F30FB41D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C1DBDE-9580-48B2-A76A-BFA00945279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25">
            <a:extLst>
              <a:ext uri="{FF2B5EF4-FFF2-40B4-BE49-F238E27FC236}">
                <a16:creationId xmlns:a16="http://schemas.microsoft.com/office/drawing/2014/main" id="{E22C3604-2A5A-4F84-ADD0-9D0583401EC0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26">
            <a:extLst>
              <a:ext uri="{FF2B5EF4-FFF2-40B4-BE49-F238E27FC236}">
                <a16:creationId xmlns:a16="http://schemas.microsoft.com/office/drawing/2014/main" id="{3B395EDE-DEE0-4D63-A8EC-2650B17870DB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703CDD-8892-4708-B28D-A077CAB04541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DD6FFD-E8FC-4F9E-94F4-2D9A9B8588C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203AD9-D562-4A89-A4E1-BC8F618E943B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327E9CF1-70CD-455E-AB2B-2E931231ACE4}"/>
              </a:ext>
            </a:extLst>
          </p:cNvPr>
          <p:cNvSpPr/>
          <p:nvPr/>
        </p:nvSpPr>
        <p:spPr>
          <a:xfrm>
            <a:off x="6006140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3615A1C1-96BB-4125-9AFE-D059970682D9}"/>
              </a:ext>
            </a:extLst>
          </p:cNvPr>
          <p:cNvSpPr/>
          <p:nvPr/>
        </p:nvSpPr>
        <p:spPr>
          <a:xfrm>
            <a:off x="5981762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C06533E-FD5D-4F43-9A27-9DF6899D611F}"/>
              </a:ext>
            </a:extLst>
          </p:cNvPr>
          <p:cNvSpPr/>
          <p:nvPr/>
        </p:nvSpPr>
        <p:spPr>
          <a:xfrm>
            <a:off x="5992372" y="4327234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091129C9-9D0D-40B2-84F8-478E1CD6549C}"/>
              </a:ext>
            </a:extLst>
          </p:cNvPr>
          <p:cNvSpPr>
            <a:spLocks noChangeAspect="1"/>
          </p:cNvSpPr>
          <p:nvPr/>
        </p:nvSpPr>
        <p:spPr>
          <a:xfrm>
            <a:off x="5990906" y="5029111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09E76353-160A-4B79-9A5F-228FB7B23F50}"/>
              </a:ext>
            </a:extLst>
          </p:cNvPr>
          <p:cNvGrpSpPr/>
          <p:nvPr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A6CC3F5D-3FE2-42D6-A56E-287B1C32BA1A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03E7612A-9C40-466E-9B8F-B22C1E4A999C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402B8ABB-4472-4B17-A844-7584C9905E3E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CDCF60C2-D1BA-47FD-9FD5-C70A56C65E1E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5C63B93C-F645-4D72-ADA1-2ABCF1225021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E952504F-C2FE-4C86-8167-CBF073BA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178FDEE9-4358-4718-8679-BCDFB26815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87B122C-C2CE-423E-A85F-F674DC07B33C}"/>
              </a:ext>
            </a:extLst>
          </p:cNvPr>
          <p:cNvGrpSpPr/>
          <p:nvPr/>
        </p:nvGrpSpPr>
        <p:grpSpPr>
          <a:xfrm>
            <a:off x="990600" y="1870981"/>
            <a:ext cx="4152900" cy="3977116"/>
            <a:chOff x="747611" y="2099862"/>
            <a:chExt cx="3495878" cy="3347904"/>
          </a:xfrm>
        </p:grpSpPr>
        <p:grpSp>
          <p:nvGrpSpPr>
            <p:cNvPr id="4" name="Graphic 86">
              <a:extLst>
                <a:ext uri="{FF2B5EF4-FFF2-40B4-BE49-F238E27FC236}">
                  <a16:creationId xmlns:a16="http://schemas.microsoft.com/office/drawing/2014/main" id="{4EEAD534-EDC9-41B8-AB04-A5E6FAF302E7}"/>
                </a:ext>
              </a:extLst>
            </p:cNvPr>
            <p:cNvGrpSpPr/>
            <p:nvPr/>
          </p:nvGrpSpPr>
          <p:grpSpPr>
            <a:xfrm>
              <a:off x="747611" y="2099862"/>
              <a:ext cx="3495878" cy="3347904"/>
              <a:chOff x="2515442" y="0"/>
              <a:chExt cx="7161116" cy="6858000"/>
            </a:xfrm>
          </p:grpSpPr>
          <p:sp>
            <p:nvSpPr>
              <p:cNvPr id="8" name="Freeform: Shape 88">
                <a:extLst>
                  <a:ext uri="{FF2B5EF4-FFF2-40B4-BE49-F238E27FC236}">
                    <a16:creationId xmlns:a16="http://schemas.microsoft.com/office/drawing/2014/main" id="{217DBBBE-C496-4004-AA7A-AA5A7493AABC}"/>
                  </a:ext>
                </a:extLst>
              </p:cNvPr>
              <p:cNvSpPr/>
              <p:nvPr/>
            </p:nvSpPr>
            <p:spPr>
              <a:xfrm>
                <a:off x="2515008" y="3633546"/>
                <a:ext cx="3542668" cy="3220608"/>
              </a:xfrm>
              <a:custGeom>
                <a:avLst/>
                <a:gdLst>
                  <a:gd name="connsiteX0" fmla="*/ 666342 w 3542668"/>
                  <a:gd name="connsiteY0" fmla="*/ 79625 h 3220607"/>
                  <a:gd name="connsiteX1" fmla="*/ 892732 w 3542668"/>
                  <a:gd name="connsiteY1" fmla="*/ 470834 h 3220607"/>
                  <a:gd name="connsiteX2" fmla="*/ 1100177 w 3542668"/>
                  <a:gd name="connsiteY2" fmla="*/ 830784 h 3220607"/>
                  <a:gd name="connsiteX3" fmla="*/ 1150381 w 3542668"/>
                  <a:gd name="connsiteY3" fmla="*/ 843098 h 3220607"/>
                  <a:gd name="connsiteX4" fmla="*/ 1947955 w 3542668"/>
                  <a:gd name="connsiteY4" fmla="*/ 383688 h 3220607"/>
                  <a:gd name="connsiteX5" fmla="*/ 2568395 w 3542668"/>
                  <a:gd name="connsiteY5" fmla="*/ 20896 h 3220607"/>
                  <a:gd name="connsiteX6" fmla="*/ 2692484 w 3542668"/>
                  <a:gd name="connsiteY6" fmla="*/ 19002 h 3220607"/>
                  <a:gd name="connsiteX7" fmla="*/ 3512791 w 3542668"/>
                  <a:gd name="connsiteY7" fmla="*/ 496409 h 3220607"/>
                  <a:gd name="connsiteX8" fmla="*/ 3545944 w 3542668"/>
                  <a:gd name="connsiteY8" fmla="*/ 552296 h 3220607"/>
                  <a:gd name="connsiteX9" fmla="*/ 3546892 w 3542668"/>
                  <a:gd name="connsiteY9" fmla="*/ 1527951 h 3220607"/>
                  <a:gd name="connsiteX10" fmla="*/ 3516580 w 3542668"/>
                  <a:gd name="connsiteY10" fmla="*/ 1580049 h 3220607"/>
                  <a:gd name="connsiteX11" fmla="*/ 2432940 w 3542668"/>
                  <a:gd name="connsiteY11" fmla="*/ 2205226 h 3220607"/>
                  <a:gd name="connsiteX12" fmla="*/ 2060676 w 3542668"/>
                  <a:gd name="connsiteY12" fmla="*/ 2419302 h 3220607"/>
                  <a:gd name="connsiteX13" fmla="*/ 2047415 w 3542668"/>
                  <a:gd name="connsiteY13" fmla="*/ 2469505 h 3220607"/>
                  <a:gd name="connsiteX14" fmla="*/ 2459463 w 3542668"/>
                  <a:gd name="connsiteY14" fmla="*/ 3185617 h 3220607"/>
                  <a:gd name="connsiteX15" fmla="*/ 2471777 w 3542668"/>
                  <a:gd name="connsiteY15" fmla="*/ 3217823 h 3220607"/>
                  <a:gd name="connsiteX16" fmla="*/ 2432940 w 3542668"/>
                  <a:gd name="connsiteY16" fmla="*/ 3214034 h 3220607"/>
                  <a:gd name="connsiteX17" fmla="*/ 1972583 w 3542668"/>
                  <a:gd name="connsiteY17" fmla="*/ 3091840 h 3220607"/>
                  <a:gd name="connsiteX18" fmla="*/ 1218582 w 3542668"/>
                  <a:gd name="connsiteY18" fmla="*/ 2889131 h 3220607"/>
                  <a:gd name="connsiteX19" fmla="*/ 482578 w 3542668"/>
                  <a:gd name="connsiteY19" fmla="*/ 2694001 h 3220607"/>
                  <a:gd name="connsiteX20" fmla="*/ 90422 w 3542668"/>
                  <a:gd name="connsiteY20" fmla="*/ 2586963 h 3220607"/>
                  <a:gd name="connsiteX21" fmla="*/ 4223 w 3542668"/>
                  <a:gd name="connsiteY21" fmla="*/ 2559493 h 3220607"/>
                  <a:gd name="connsiteX22" fmla="*/ 23168 w 3542668"/>
                  <a:gd name="connsiteY22" fmla="*/ 2471400 h 3220607"/>
                  <a:gd name="connsiteX23" fmla="*/ 222088 w 3542668"/>
                  <a:gd name="connsiteY23" fmla="*/ 1712663 h 3220607"/>
                  <a:gd name="connsiteX24" fmla="*/ 439952 w 3542668"/>
                  <a:gd name="connsiteY24" fmla="*/ 902774 h 3220607"/>
                  <a:gd name="connsiteX25" fmla="*/ 621822 w 3542668"/>
                  <a:gd name="connsiteY25" fmla="*/ 229288 h 3220607"/>
                  <a:gd name="connsiteX26" fmla="*/ 666342 w 3542668"/>
                  <a:gd name="connsiteY26" fmla="*/ 79625 h 32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2668" h="3220607">
                    <a:moveTo>
                      <a:pt x="666342" y="79625"/>
                    </a:moveTo>
                    <a:cubicBezTo>
                      <a:pt x="744963" y="215080"/>
                      <a:pt x="818848" y="342957"/>
                      <a:pt x="892732" y="470834"/>
                    </a:cubicBezTo>
                    <a:cubicBezTo>
                      <a:pt x="961880" y="591133"/>
                      <a:pt x="1031976" y="710485"/>
                      <a:pt x="1100177" y="830784"/>
                    </a:cubicBezTo>
                    <a:cubicBezTo>
                      <a:pt x="1115333" y="857307"/>
                      <a:pt x="1126700" y="856360"/>
                      <a:pt x="1150381" y="843098"/>
                    </a:cubicBezTo>
                    <a:cubicBezTo>
                      <a:pt x="1415607" y="689646"/>
                      <a:pt x="1681781" y="537140"/>
                      <a:pt x="1947955" y="383688"/>
                    </a:cubicBezTo>
                    <a:cubicBezTo>
                      <a:pt x="2155400" y="263389"/>
                      <a:pt x="2361898" y="143090"/>
                      <a:pt x="2568395" y="20896"/>
                    </a:cubicBezTo>
                    <a:cubicBezTo>
                      <a:pt x="2611968" y="-4679"/>
                      <a:pt x="2646069" y="-8468"/>
                      <a:pt x="2692484" y="19002"/>
                    </a:cubicBezTo>
                    <a:cubicBezTo>
                      <a:pt x="2964341" y="180032"/>
                      <a:pt x="3239040" y="338221"/>
                      <a:pt x="3512791" y="496409"/>
                    </a:cubicBezTo>
                    <a:cubicBezTo>
                      <a:pt x="3536472" y="509671"/>
                      <a:pt x="3545944" y="524826"/>
                      <a:pt x="3545944" y="552296"/>
                    </a:cubicBezTo>
                    <a:cubicBezTo>
                      <a:pt x="3545944" y="877199"/>
                      <a:pt x="3545944" y="1203049"/>
                      <a:pt x="3546892" y="1527951"/>
                    </a:cubicBezTo>
                    <a:cubicBezTo>
                      <a:pt x="3546892" y="1552579"/>
                      <a:pt x="3539314" y="1566788"/>
                      <a:pt x="3516580" y="1580049"/>
                    </a:cubicBezTo>
                    <a:cubicBezTo>
                      <a:pt x="3154735" y="1787494"/>
                      <a:pt x="2793838" y="1996834"/>
                      <a:pt x="2432940" y="2205226"/>
                    </a:cubicBezTo>
                    <a:cubicBezTo>
                      <a:pt x="2308852" y="2277216"/>
                      <a:pt x="2185711" y="2349206"/>
                      <a:pt x="2060676" y="2419302"/>
                    </a:cubicBezTo>
                    <a:cubicBezTo>
                      <a:pt x="2035101" y="2433510"/>
                      <a:pt x="2033206" y="2444877"/>
                      <a:pt x="2047415" y="2469505"/>
                    </a:cubicBezTo>
                    <a:cubicBezTo>
                      <a:pt x="2185711" y="2707262"/>
                      <a:pt x="2323061" y="2946913"/>
                      <a:pt x="2459463" y="3185617"/>
                    </a:cubicBezTo>
                    <a:cubicBezTo>
                      <a:pt x="2465147" y="3196037"/>
                      <a:pt x="2481249" y="3206456"/>
                      <a:pt x="2471777" y="3217823"/>
                    </a:cubicBezTo>
                    <a:cubicBezTo>
                      <a:pt x="2460410" y="3232031"/>
                      <a:pt x="2446202" y="3216876"/>
                      <a:pt x="2432940" y="3214034"/>
                    </a:cubicBezTo>
                    <a:cubicBezTo>
                      <a:pt x="2279488" y="3173303"/>
                      <a:pt x="2126035" y="3132571"/>
                      <a:pt x="1972583" y="3091840"/>
                    </a:cubicBezTo>
                    <a:cubicBezTo>
                      <a:pt x="1721565" y="3024587"/>
                      <a:pt x="1470547" y="2956386"/>
                      <a:pt x="1218582" y="2889131"/>
                    </a:cubicBezTo>
                    <a:cubicBezTo>
                      <a:pt x="973247" y="2823772"/>
                      <a:pt x="727913" y="2759360"/>
                      <a:pt x="482578" y="2694001"/>
                    </a:cubicBezTo>
                    <a:cubicBezTo>
                      <a:pt x="351859" y="2658953"/>
                      <a:pt x="221141" y="2622011"/>
                      <a:pt x="90422" y="2586963"/>
                    </a:cubicBezTo>
                    <a:cubicBezTo>
                      <a:pt x="61057" y="2578438"/>
                      <a:pt x="19379" y="2586015"/>
                      <a:pt x="4223" y="2559493"/>
                    </a:cubicBezTo>
                    <a:cubicBezTo>
                      <a:pt x="-9985" y="2532970"/>
                      <a:pt x="15590" y="2500764"/>
                      <a:pt x="23168" y="2471400"/>
                    </a:cubicBezTo>
                    <a:cubicBezTo>
                      <a:pt x="89475" y="2218487"/>
                      <a:pt x="154834" y="1965575"/>
                      <a:pt x="222088" y="1712663"/>
                    </a:cubicBezTo>
                    <a:cubicBezTo>
                      <a:pt x="294078" y="1442700"/>
                      <a:pt x="367015" y="1172737"/>
                      <a:pt x="439952" y="902774"/>
                    </a:cubicBezTo>
                    <a:cubicBezTo>
                      <a:pt x="500576" y="678279"/>
                      <a:pt x="562146" y="453784"/>
                      <a:pt x="621822" y="229288"/>
                    </a:cubicBezTo>
                    <a:cubicBezTo>
                      <a:pt x="635083" y="180032"/>
                      <a:pt x="643609" y="131723"/>
                      <a:pt x="666342" y="796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9">
                <a:extLst>
                  <a:ext uri="{FF2B5EF4-FFF2-40B4-BE49-F238E27FC236}">
                    <a16:creationId xmlns:a16="http://schemas.microsoft.com/office/drawing/2014/main" id="{0C9EC916-8557-4061-8B56-633F228A3EE1}"/>
                  </a:ext>
                </a:extLst>
              </p:cNvPr>
              <p:cNvSpPr/>
              <p:nvPr/>
            </p:nvSpPr>
            <p:spPr>
              <a:xfrm>
                <a:off x="6135784" y="3624216"/>
                <a:ext cx="3533196" cy="3220608"/>
              </a:xfrm>
              <a:custGeom>
                <a:avLst/>
                <a:gdLst>
                  <a:gd name="connsiteX0" fmla="*/ 2881497 w 3533196"/>
                  <a:gd name="connsiteY0" fmla="*/ 96533 h 3220607"/>
                  <a:gd name="connsiteX1" fmla="*/ 2935489 w 3533196"/>
                  <a:gd name="connsiteY1" fmla="*/ 288823 h 3220607"/>
                  <a:gd name="connsiteX2" fmla="*/ 3463100 w 3533196"/>
                  <a:gd name="connsiteY2" fmla="*/ 2260024 h 3220607"/>
                  <a:gd name="connsiteX3" fmla="*/ 3533196 w 3533196"/>
                  <a:gd name="connsiteY3" fmla="*/ 2513884 h 3220607"/>
                  <a:gd name="connsiteX4" fmla="*/ 3490571 w 3533196"/>
                  <a:gd name="connsiteY4" fmla="*/ 2588716 h 3220607"/>
                  <a:gd name="connsiteX5" fmla="*/ 3267022 w 3533196"/>
                  <a:gd name="connsiteY5" fmla="*/ 2645550 h 3220607"/>
                  <a:gd name="connsiteX6" fmla="*/ 2715730 w 3533196"/>
                  <a:gd name="connsiteY6" fmla="*/ 2794266 h 3220607"/>
                  <a:gd name="connsiteX7" fmla="*/ 1773229 w 3533196"/>
                  <a:gd name="connsiteY7" fmla="*/ 3044337 h 3220607"/>
                  <a:gd name="connsiteX8" fmla="*/ 1104479 w 3533196"/>
                  <a:gd name="connsiteY8" fmla="*/ 3223365 h 3220607"/>
                  <a:gd name="connsiteX9" fmla="*/ 1066589 w 3533196"/>
                  <a:gd name="connsiteY9" fmla="*/ 3224312 h 3220607"/>
                  <a:gd name="connsiteX10" fmla="*/ 1190678 w 3533196"/>
                  <a:gd name="connsiteY10" fmla="*/ 3007395 h 3220607"/>
                  <a:gd name="connsiteX11" fmla="*/ 1506108 w 3533196"/>
                  <a:gd name="connsiteY11" fmla="*/ 2467469 h 3220607"/>
                  <a:gd name="connsiteX12" fmla="*/ 1494741 w 3533196"/>
                  <a:gd name="connsiteY12" fmla="*/ 2437158 h 3220607"/>
                  <a:gd name="connsiteX13" fmla="*/ 616651 w 3533196"/>
                  <a:gd name="connsiteY13" fmla="*/ 1931333 h 3220607"/>
                  <a:gd name="connsiteX14" fmla="*/ 45467 w 3533196"/>
                  <a:gd name="connsiteY14" fmla="*/ 1603589 h 3220607"/>
                  <a:gd name="connsiteX15" fmla="*/ 0 w 3533196"/>
                  <a:gd name="connsiteY15" fmla="*/ 1524968 h 3220607"/>
                  <a:gd name="connsiteX16" fmla="*/ 947 w 3533196"/>
                  <a:gd name="connsiteY16" fmla="*/ 558786 h 3220607"/>
                  <a:gd name="connsiteX17" fmla="*/ 32206 w 3533196"/>
                  <a:gd name="connsiteY17" fmla="*/ 498162 h 3220607"/>
                  <a:gd name="connsiteX18" fmla="*/ 472672 w 3533196"/>
                  <a:gd name="connsiteY18" fmla="*/ 245250 h 3220607"/>
                  <a:gd name="connsiteX19" fmla="*/ 879984 w 3533196"/>
                  <a:gd name="connsiteY19" fmla="*/ 7493 h 3220607"/>
                  <a:gd name="connsiteX20" fmla="*/ 934923 w 3533196"/>
                  <a:gd name="connsiteY20" fmla="*/ 12229 h 3220607"/>
                  <a:gd name="connsiteX21" fmla="*/ 1524105 w 3533196"/>
                  <a:gd name="connsiteY21" fmla="*/ 351341 h 3220607"/>
                  <a:gd name="connsiteX22" fmla="*/ 2389880 w 3533196"/>
                  <a:gd name="connsiteY22" fmla="*/ 853377 h 3220607"/>
                  <a:gd name="connsiteX23" fmla="*/ 2445768 w 3533196"/>
                  <a:gd name="connsiteY23" fmla="*/ 829696 h 3220607"/>
                  <a:gd name="connsiteX24" fmla="*/ 2852132 w 3533196"/>
                  <a:gd name="connsiteY24" fmla="*/ 125898 h 3220607"/>
                  <a:gd name="connsiteX25" fmla="*/ 2881497 w 3533196"/>
                  <a:gd name="connsiteY25" fmla="*/ 96533 h 32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33196" h="3220607">
                    <a:moveTo>
                      <a:pt x="2881497" y="96533"/>
                    </a:moveTo>
                    <a:cubicBezTo>
                      <a:pt x="2899494" y="160946"/>
                      <a:pt x="2917492" y="225358"/>
                      <a:pt x="2935489" y="288823"/>
                    </a:cubicBezTo>
                    <a:cubicBezTo>
                      <a:pt x="3111676" y="946206"/>
                      <a:pt x="3286914" y="1602641"/>
                      <a:pt x="3463100" y="2260024"/>
                    </a:cubicBezTo>
                    <a:cubicBezTo>
                      <a:pt x="3485834" y="2345276"/>
                      <a:pt x="3506674" y="2430527"/>
                      <a:pt x="3533196" y="2513884"/>
                    </a:cubicBezTo>
                    <a:cubicBezTo>
                      <a:pt x="3548352" y="2560299"/>
                      <a:pt x="3533196" y="2582085"/>
                      <a:pt x="3490571" y="2588716"/>
                    </a:cubicBezTo>
                    <a:cubicBezTo>
                      <a:pt x="3413844" y="2601030"/>
                      <a:pt x="3340907" y="2625658"/>
                      <a:pt x="3267022" y="2645550"/>
                    </a:cubicBezTo>
                    <a:cubicBezTo>
                      <a:pt x="3083258" y="2694806"/>
                      <a:pt x="2900442" y="2746904"/>
                      <a:pt x="2715730" y="2794266"/>
                    </a:cubicBezTo>
                    <a:cubicBezTo>
                      <a:pt x="2401247" y="2875729"/>
                      <a:pt x="2087711" y="2961927"/>
                      <a:pt x="1773229" y="3044337"/>
                    </a:cubicBezTo>
                    <a:cubicBezTo>
                      <a:pt x="1549680" y="3103066"/>
                      <a:pt x="1328027" y="3163689"/>
                      <a:pt x="1104479" y="3223365"/>
                    </a:cubicBezTo>
                    <a:cubicBezTo>
                      <a:pt x="1094059" y="3226207"/>
                      <a:pt x="1084587" y="3234732"/>
                      <a:pt x="1066589" y="3224312"/>
                    </a:cubicBezTo>
                    <a:cubicBezTo>
                      <a:pt x="1108268" y="3151375"/>
                      <a:pt x="1148999" y="3079385"/>
                      <a:pt x="1190678" y="3007395"/>
                    </a:cubicBezTo>
                    <a:cubicBezTo>
                      <a:pt x="1294874" y="2827419"/>
                      <a:pt x="1400017" y="2647444"/>
                      <a:pt x="1506108" y="2467469"/>
                    </a:cubicBezTo>
                    <a:cubicBezTo>
                      <a:pt x="1516527" y="2449472"/>
                      <a:pt x="1510844" y="2446630"/>
                      <a:pt x="1494741" y="2437158"/>
                    </a:cubicBezTo>
                    <a:cubicBezTo>
                      <a:pt x="1202044" y="2269497"/>
                      <a:pt x="909348" y="2099941"/>
                      <a:pt x="616651" y="1931333"/>
                    </a:cubicBezTo>
                    <a:cubicBezTo>
                      <a:pt x="426257" y="1821454"/>
                      <a:pt x="236809" y="1712521"/>
                      <a:pt x="45467" y="1603589"/>
                    </a:cubicBezTo>
                    <a:cubicBezTo>
                      <a:pt x="13261" y="1585591"/>
                      <a:pt x="0" y="1563805"/>
                      <a:pt x="0" y="1524968"/>
                    </a:cubicBezTo>
                    <a:cubicBezTo>
                      <a:pt x="1894" y="1202907"/>
                      <a:pt x="1894" y="880846"/>
                      <a:pt x="947" y="558786"/>
                    </a:cubicBezTo>
                    <a:cubicBezTo>
                      <a:pt x="947" y="531316"/>
                      <a:pt x="5683" y="513318"/>
                      <a:pt x="32206" y="498162"/>
                    </a:cubicBezTo>
                    <a:cubicBezTo>
                      <a:pt x="179975" y="414805"/>
                      <a:pt x="326797" y="329554"/>
                      <a:pt x="472672" y="245250"/>
                    </a:cubicBezTo>
                    <a:cubicBezTo>
                      <a:pt x="609074" y="166629"/>
                      <a:pt x="745476" y="88008"/>
                      <a:pt x="879984" y="7493"/>
                    </a:cubicBezTo>
                    <a:cubicBezTo>
                      <a:pt x="903665" y="-6715"/>
                      <a:pt x="916926" y="1810"/>
                      <a:pt x="934923" y="12229"/>
                    </a:cubicBezTo>
                    <a:cubicBezTo>
                      <a:pt x="1131002" y="124951"/>
                      <a:pt x="1328027" y="237672"/>
                      <a:pt x="1524105" y="351341"/>
                    </a:cubicBezTo>
                    <a:cubicBezTo>
                      <a:pt x="1813012" y="518054"/>
                      <a:pt x="2101920" y="684768"/>
                      <a:pt x="2389880" y="853377"/>
                    </a:cubicBezTo>
                    <a:cubicBezTo>
                      <a:pt x="2424928" y="874216"/>
                      <a:pt x="2432506" y="852429"/>
                      <a:pt x="2445768" y="829696"/>
                    </a:cubicBezTo>
                    <a:cubicBezTo>
                      <a:pt x="2581222" y="594781"/>
                      <a:pt x="2716677" y="359866"/>
                      <a:pt x="2852132" y="125898"/>
                    </a:cubicBezTo>
                    <a:cubicBezTo>
                      <a:pt x="2858763" y="116426"/>
                      <a:pt x="2861605" y="103164"/>
                      <a:pt x="2881497" y="96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0">
                <a:extLst>
                  <a:ext uri="{FF2B5EF4-FFF2-40B4-BE49-F238E27FC236}">
                    <a16:creationId xmlns:a16="http://schemas.microsoft.com/office/drawing/2014/main" id="{BDFDC6A5-D6B5-49DA-BD4E-ECD39A5F5EE1}"/>
                  </a:ext>
                </a:extLst>
              </p:cNvPr>
              <p:cNvSpPr/>
              <p:nvPr/>
            </p:nvSpPr>
            <p:spPr>
              <a:xfrm>
                <a:off x="4288671" y="-366"/>
                <a:ext cx="3608975" cy="4073122"/>
              </a:xfrm>
              <a:custGeom>
                <a:avLst/>
                <a:gdLst>
                  <a:gd name="connsiteX0" fmla="*/ 0 w 3608975"/>
                  <a:gd name="connsiteY0" fmla="*/ 1789698 h 4073121"/>
                  <a:gd name="connsiteX1" fmla="*/ 141138 w 3608975"/>
                  <a:gd name="connsiteY1" fmla="*/ 1647612 h 4073121"/>
                  <a:gd name="connsiteX2" fmla="*/ 1592306 w 3608975"/>
                  <a:gd name="connsiteY2" fmla="*/ 213495 h 4073121"/>
                  <a:gd name="connsiteX3" fmla="*/ 1777965 w 3608975"/>
                  <a:gd name="connsiteY3" fmla="*/ 25942 h 4073121"/>
                  <a:gd name="connsiteX4" fmla="*/ 1864164 w 3608975"/>
                  <a:gd name="connsiteY4" fmla="*/ 25942 h 4073121"/>
                  <a:gd name="connsiteX5" fmla="*/ 2024247 w 3608975"/>
                  <a:gd name="connsiteY5" fmla="*/ 191708 h 4073121"/>
                  <a:gd name="connsiteX6" fmla="*/ 2426823 w 3608975"/>
                  <a:gd name="connsiteY6" fmla="*/ 597126 h 4073121"/>
                  <a:gd name="connsiteX7" fmla="*/ 3111676 w 3608975"/>
                  <a:gd name="connsiteY7" fmla="*/ 1292398 h 4073121"/>
                  <a:gd name="connsiteX8" fmla="*/ 3597608 w 3608975"/>
                  <a:gd name="connsiteY8" fmla="*/ 1784962 h 4073121"/>
                  <a:gd name="connsiteX9" fmla="*/ 3617500 w 3608975"/>
                  <a:gd name="connsiteY9" fmla="*/ 1817168 h 4073121"/>
                  <a:gd name="connsiteX10" fmla="*/ 3367430 w 3608975"/>
                  <a:gd name="connsiteY10" fmla="*/ 1817168 h 4073121"/>
                  <a:gd name="connsiteX11" fmla="*/ 2742253 w 3608975"/>
                  <a:gd name="connsiteY11" fmla="*/ 1810537 h 4073121"/>
                  <a:gd name="connsiteX12" fmla="*/ 2721414 w 3608975"/>
                  <a:gd name="connsiteY12" fmla="*/ 1835165 h 4073121"/>
                  <a:gd name="connsiteX13" fmla="*/ 2716677 w 3608975"/>
                  <a:gd name="connsiteY13" fmla="*/ 2847762 h 4073121"/>
                  <a:gd name="connsiteX14" fmla="*/ 2714783 w 3608975"/>
                  <a:gd name="connsiteY14" fmla="*/ 3506093 h 4073121"/>
                  <a:gd name="connsiteX15" fmla="*/ 2669316 w 3608975"/>
                  <a:gd name="connsiteY15" fmla="*/ 3584713 h 4073121"/>
                  <a:gd name="connsiteX16" fmla="*/ 1829116 w 3608975"/>
                  <a:gd name="connsiteY16" fmla="*/ 4062121 h 4073121"/>
                  <a:gd name="connsiteX17" fmla="*/ 1760915 w 3608975"/>
                  <a:gd name="connsiteY17" fmla="*/ 4064963 h 4073121"/>
                  <a:gd name="connsiteX18" fmla="*/ 1322344 w 3608975"/>
                  <a:gd name="connsiteY18" fmla="*/ 3807314 h 4073121"/>
                  <a:gd name="connsiteX19" fmla="*/ 914084 w 3608975"/>
                  <a:gd name="connsiteY19" fmla="*/ 3571452 h 4073121"/>
                  <a:gd name="connsiteX20" fmla="*/ 891350 w 3608975"/>
                  <a:gd name="connsiteY20" fmla="*/ 3521248 h 4073121"/>
                  <a:gd name="connsiteX21" fmla="*/ 894192 w 3608975"/>
                  <a:gd name="connsiteY21" fmla="*/ 2841132 h 4073121"/>
                  <a:gd name="connsiteX22" fmla="*/ 901770 w 3608975"/>
                  <a:gd name="connsiteY22" fmla="*/ 1840849 h 4073121"/>
                  <a:gd name="connsiteX23" fmla="*/ 853461 w 3608975"/>
                  <a:gd name="connsiteY23" fmla="*/ 1803906 h 4073121"/>
                  <a:gd name="connsiteX24" fmla="*/ 39784 w 3608975"/>
                  <a:gd name="connsiteY24" fmla="*/ 1799170 h 4073121"/>
                  <a:gd name="connsiteX25" fmla="*/ 0 w 3608975"/>
                  <a:gd name="connsiteY25" fmla="*/ 1789698 h 40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608975" h="4073121">
                    <a:moveTo>
                      <a:pt x="0" y="1789698"/>
                    </a:moveTo>
                    <a:cubicBezTo>
                      <a:pt x="47362" y="1742336"/>
                      <a:pt x="93777" y="1694027"/>
                      <a:pt x="141138" y="1647612"/>
                    </a:cubicBezTo>
                    <a:cubicBezTo>
                      <a:pt x="624230" y="1170205"/>
                      <a:pt x="1108268" y="691850"/>
                      <a:pt x="1592306" y="213495"/>
                    </a:cubicBezTo>
                    <a:cubicBezTo>
                      <a:pt x="1654824" y="151924"/>
                      <a:pt x="1719236" y="91301"/>
                      <a:pt x="1777965" y="25942"/>
                    </a:cubicBezTo>
                    <a:cubicBezTo>
                      <a:pt x="1811118" y="-10053"/>
                      <a:pt x="1836694" y="-7212"/>
                      <a:pt x="1864164" y="25942"/>
                    </a:cubicBezTo>
                    <a:cubicBezTo>
                      <a:pt x="1912473" y="86565"/>
                      <a:pt x="1970254" y="137716"/>
                      <a:pt x="2024247" y="191708"/>
                    </a:cubicBezTo>
                    <a:cubicBezTo>
                      <a:pt x="2157807" y="327163"/>
                      <a:pt x="2293262" y="461671"/>
                      <a:pt x="2426823" y="597126"/>
                    </a:cubicBezTo>
                    <a:cubicBezTo>
                      <a:pt x="2654160" y="830146"/>
                      <a:pt x="2883391" y="1060325"/>
                      <a:pt x="3111676" y="1292398"/>
                    </a:cubicBezTo>
                    <a:cubicBezTo>
                      <a:pt x="3272706" y="1457218"/>
                      <a:pt x="3435631" y="1620142"/>
                      <a:pt x="3597608" y="1784962"/>
                    </a:cubicBezTo>
                    <a:cubicBezTo>
                      <a:pt x="3605186" y="1792540"/>
                      <a:pt x="3617500" y="1796329"/>
                      <a:pt x="3617500" y="1817168"/>
                    </a:cubicBezTo>
                    <a:cubicBezTo>
                      <a:pt x="3534143" y="1817168"/>
                      <a:pt x="3450787" y="1818115"/>
                      <a:pt x="3367430" y="1817168"/>
                    </a:cubicBezTo>
                    <a:cubicBezTo>
                      <a:pt x="3159038" y="1815273"/>
                      <a:pt x="2950645" y="1813379"/>
                      <a:pt x="2742253" y="1810537"/>
                    </a:cubicBezTo>
                    <a:cubicBezTo>
                      <a:pt x="2721414" y="1810537"/>
                      <a:pt x="2721414" y="1816221"/>
                      <a:pt x="2721414" y="1835165"/>
                    </a:cubicBezTo>
                    <a:cubicBezTo>
                      <a:pt x="2720466" y="2172382"/>
                      <a:pt x="2718572" y="2510546"/>
                      <a:pt x="2716677" y="2847762"/>
                    </a:cubicBezTo>
                    <a:cubicBezTo>
                      <a:pt x="2715730" y="3067521"/>
                      <a:pt x="2714783" y="3286333"/>
                      <a:pt x="2714783" y="3506093"/>
                    </a:cubicBezTo>
                    <a:cubicBezTo>
                      <a:pt x="2714783" y="3543035"/>
                      <a:pt x="2702469" y="3564821"/>
                      <a:pt x="2669316" y="3584713"/>
                    </a:cubicBezTo>
                    <a:cubicBezTo>
                      <a:pt x="2388933" y="3741955"/>
                      <a:pt x="2109498" y="3902038"/>
                      <a:pt x="1829116" y="4062121"/>
                    </a:cubicBezTo>
                    <a:cubicBezTo>
                      <a:pt x="1805435" y="4075382"/>
                      <a:pt x="1787437" y="4081066"/>
                      <a:pt x="1760915" y="4064963"/>
                    </a:cubicBezTo>
                    <a:cubicBezTo>
                      <a:pt x="1615987" y="3977817"/>
                      <a:pt x="1469165" y="3892565"/>
                      <a:pt x="1322344" y="3807314"/>
                    </a:cubicBezTo>
                    <a:cubicBezTo>
                      <a:pt x="1186889" y="3727746"/>
                      <a:pt x="1051434" y="3648178"/>
                      <a:pt x="914084" y="3571452"/>
                    </a:cubicBezTo>
                    <a:cubicBezTo>
                      <a:pt x="890403" y="3558191"/>
                      <a:pt x="891350" y="3542087"/>
                      <a:pt x="891350" y="3521248"/>
                    </a:cubicBezTo>
                    <a:cubicBezTo>
                      <a:pt x="892298" y="3294858"/>
                      <a:pt x="893245" y="3068469"/>
                      <a:pt x="894192" y="2841132"/>
                    </a:cubicBezTo>
                    <a:cubicBezTo>
                      <a:pt x="896087" y="2507704"/>
                      <a:pt x="897981" y="2174276"/>
                      <a:pt x="901770" y="1840849"/>
                    </a:cubicBezTo>
                    <a:cubicBezTo>
                      <a:pt x="901770" y="1800118"/>
                      <a:pt x="879037" y="1803906"/>
                      <a:pt x="853461" y="1803906"/>
                    </a:cubicBezTo>
                    <a:cubicBezTo>
                      <a:pt x="582551" y="1802959"/>
                      <a:pt x="311641" y="1801065"/>
                      <a:pt x="39784" y="1799170"/>
                    </a:cubicBezTo>
                    <a:cubicBezTo>
                      <a:pt x="28417" y="1799170"/>
                      <a:pt x="15156" y="1803906"/>
                      <a:pt x="0" y="17896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Parallelogram 15">
              <a:extLst>
                <a:ext uri="{FF2B5EF4-FFF2-40B4-BE49-F238E27FC236}">
                  <a16:creationId xmlns:a16="http://schemas.microsoft.com/office/drawing/2014/main" id="{63DEBD42-6438-4162-8C5C-354385CD3372}"/>
                </a:ext>
              </a:extLst>
            </p:cNvPr>
            <p:cNvSpPr/>
            <p:nvPr/>
          </p:nvSpPr>
          <p:spPr>
            <a:xfrm flipH="1">
              <a:off x="2295102" y="2549490"/>
              <a:ext cx="400895" cy="400895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C3CEBD1C-C598-4BDC-8C6B-A3336EE7180B}"/>
                </a:ext>
              </a:extLst>
            </p:cNvPr>
            <p:cNvSpPr/>
            <p:nvPr/>
          </p:nvSpPr>
          <p:spPr>
            <a:xfrm rot="2700000">
              <a:off x="1217726" y="4562085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DD0E2AE8-6FB2-4CAC-A841-6BAB15211E4F}"/>
                </a:ext>
              </a:extLst>
            </p:cNvPr>
            <p:cNvSpPr/>
            <p:nvPr/>
          </p:nvSpPr>
          <p:spPr>
            <a:xfrm>
              <a:off x="3548745" y="4622819"/>
              <a:ext cx="379532" cy="35527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5C5E91-5212-475A-B8B6-32D4E4D11E66}"/>
              </a:ext>
            </a:extLst>
          </p:cNvPr>
          <p:cNvSpPr/>
          <p:nvPr/>
        </p:nvSpPr>
        <p:spPr>
          <a:xfrm>
            <a:off x="7576771" y="1630729"/>
            <a:ext cx="72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A3B7F50-A745-430E-8534-CA39207C8100}"/>
              </a:ext>
            </a:extLst>
          </p:cNvPr>
          <p:cNvSpPr/>
          <p:nvPr/>
        </p:nvSpPr>
        <p:spPr>
          <a:xfrm>
            <a:off x="7576771" y="3312099"/>
            <a:ext cx="72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5BDE4C8-0C70-406B-9A85-F27A920FD058}"/>
              </a:ext>
            </a:extLst>
          </p:cNvPr>
          <p:cNvSpPr/>
          <p:nvPr/>
        </p:nvSpPr>
        <p:spPr>
          <a:xfrm>
            <a:off x="7567648" y="4989651"/>
            <a:ext cx="72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F24CD31-F720-4079-A74C-F16E8C245295}"/>
              </a:ext>
            </a:extLst>
          </p:cNvPr>
          <p:cNvGrpSpPr/>
          <p:nvPr/>
        </p:nvGrpSpPr>
        <p:grpSpPr>
          <a:xfrm>
            <a:off x="7892025" y="1614399"/>
            <a:ext cx="3479199" cy="1292661"/>
            <a:chOff x="7892025" y="1572049"/>
            <a:chExt cx="3479199" cy="12926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25820E-9FE5-4AE3-B7B7-D115C62D4469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0F263-2836-4EEC-BF19-890A5388175D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31E858-F263-4CF3-8F16-8863BAEAC2CD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F0DDC4-3454-4A43-9103-5BEC3BAD98FF}"/>
              </a:ext>
            </a:extLst>
          </p:cNvPr>
          <p:cNvSpPr txBox="1"/>
          <p:nvPr/>
        </p:nvSpPr>
        <p:spPr>
          <a:xfrm>
            <a:off x="5697967" y="1968342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4E357-4D87-4C52-9845-3999531ABDB0}"/>
              </a:ext>
            </a:extLst>
          </p:cNvPr>
          <p:cNvSpPr txBox="1"/>
          <p:nvPr/>
        </p:nvSpPr>
        <p:spPr>
          <a:xfrm>
            <a:off x="5697967" y="3647803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2326AF-1895-48CA-8D3B-DE98C672AAC0}"/>
              </a:ext>
            </a:extLst>
          </p:cNvPr>
          <p:cNvSpPr txBox="1"/>
          <p:nvPr/>
        </p:nvSpPr>
        <p:spPr>
          <a:xfrm>
            <a:off x="5697967" y="5327264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E367042-881C-4938-8066-2B2E4AC6200F}"/>
              </a:ext>
            </a:extLst>
          </p:cNvPr>
          <p:cNvGrpSpPr/>
          <p:nvPr/>
        </p:nvGrpSpPr>
        <p:grpSpPr>
          <a:xfrm>
            <a:off x="7892025" y="3293860"/>
            <a:ext cx="3479199" cy="1292661"/>
            <a:chOff x="7892025" y="1572049"/>
            <a:chExt cx="3479199" cy="12926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4213CD-F272-4884-BD31-B56425476E11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CA313-D9C1-42B7-88D8-412534441DEE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0956E0-6BF7-478B-A210-6AF25C7AFEEA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D53E3BC-B9AB-4532-8B9B-1D98EA0027E0}"/>
              </a:ext>
            </a:extLst>
          </p:cNvPr>
          <p:cNvGrpSpPr/>
          <p:nvPr/>
        </p:nvGrpSpPr>
        <p:grpSpPr>
          <a:xfrm>
            <a:off x="7892025" y="4973321"/>
            <a:ext cx="3479199" cy="1292661"/>
            <a:chOff x="7892025" y="1572049"/>
            <a:chExt cx="3479199" cy="1292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7CB6D0-95E1-45FB-A4EF-69B175A5061E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3B533B-11EF-478F-ACAD-AA64502EED05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41DE37-CBB5-404E-A0A3-6DB392330DD2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4610</Words>
  <Application>Microsoft Office PowerPoint</Application>
  <PresentationFormat>와이드스크린</PresentationFormat>
  <Paragraphs>491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Aharoni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85</cp:revision>
  <dcterms:created xsi:type="dcterms:W3CDTF">2020-01-20T05:08:25Z</dcterms:created>
  <dcterms:modified xsi:type="dcterms:W3CDTF">2025-11-12T16:51:44Z</dcterms:modified>
</cp:coreProperties>
</file>